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90" r:id="rId6"/>
    <p:sldId id="292" r:id="rId7"/>
    <p:sldId id="277" r:id="rId8"/>
    <p:sldId id="257" r:id="rId9"/>
    <p:sldId id="258" r:id="rId10"/>
    <p:sldId id="259" r:id="rId11"/>
    <p:sldId id="260" r:id="rId12"/>
    <p:sldId id="261" r:id="rId13"/>
    <p:sldId id="262" r:id="rId14"/>
    <p:sldId id="288" r:id="rId15"/>
    <p:sldId id="263" r:id="rId16"/>
    <p:sldId id="264" r:id="rId17"/>
    <p:sldId id="267" r:id="rId18"/>
    <p:sldId id="291" r:id="rId19"/>
  </p:sldIdLst>
  <p:sldSz cx="9144000" cy="6858000" type="screen4x3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4F0A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3" autoAdjust="0"/>
    <p:restoredTop sz="94683" autoAdjust="0"/>
  </p:normalViewPr>
  <p:slideViewPr>
    <p:cSldViewPr>
      <p:cViewPr varScale="1">
        <p:scale>
          <a:sx n="62" d="100"/>
          <a:sy n="62" d="100"/>
        </p:scale>
        <p:origin x="592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A6071B0E-73BA-4D6B-31BE-417FBD12B5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3F9498D5-9C41-C352-9282-54684F08E37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1E2A6822-B529-973A-4EF9-F9B8091A24D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DA499E6A-8639-542B-8052-29462AE32DB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3C71EBF-97FD-4929-B9DC-2878B1B1F1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DD5705E-9D14-0D39-FEE1-94F7AE4B10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8" tIns="46529" rIns="93058" bIns="46529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8706C36C-BB48-B4F7-4730-E6419B1FC0B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8" tIns="46529" rIns="93058" bIns="46529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71616D1-D06C-344A-D3ED-0CA2600B34A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E9D1B92F-DA74-3B2E-49C5-0134905F8C8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8" tIns="46529" rIns="93058" bIns="465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2F17C119-BAF1-DA52-CCB1-A90700939E0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8" tIns="46529" rIns="93058" bIns="46529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8E60FBE1-1294-0D9C-2734-E57ECB2D2F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8" tIns="46529" rIns="93058" bIns="46529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/>
            </a:lvl1pPr>
          </a:lstStyle>
          <a:p>
            <a:pPr>
              <a:defRPr/>
            </a:pPr>
            <a:fld id="{A71FCF29-7E42-4E6C-A621-C1E015F282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785B8B-9E67-F729-8DF2-A4C30D019F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1950E5-6AFE-FB1D-FD02-BB1D2CFED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4BB21E-F396-9810-6EDA-DCE1313C32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FCC49-ABA7-4A78-AFEA-1203EB0F56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413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DD8605-C6D5-E0A1-54D0-32B7CC50FB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A357F2-4114-A785-DA84-66A3D0D503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42240D-73D5-65FB-303B-9FA500D28F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94CDA-5947-4469-8F56-586BE27C63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271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F9007E-68CA-A429-D0C3-3BF431E843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8A2CDA-90F9-7CFE-D83B-666F81742F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448CFF-C2C8-4F5C-1514-A0D73C99EB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BBD52-A078-4533-AB5A-12669CB4A2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995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87173F-DD76-A45F-931D-D38D771A52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C6922D-4B8D-B6CB-B0CB-8AD584411C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090B9A-3710-6F43-DF48-E20FDF7D4E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D7295-CEB0-4775-8AB9-F4E1D418348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416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C0A639-E4B0-C82B-A9F7-1ECFB59739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AFB4F5-80F7-B818-B588-DA6ED0DCBD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5C9950-8258-9EFC-AD70-AC92E8A93C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69942-B4F6-4759-95E7-1382744E06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768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0EE302-8FF5-2B42-1B62-B1E21DBE05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7AB2A0-744E-D8D0-9FC3-F1BB87FC43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206C7A-3A5C-9D64-FB5E-F7DE128243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320DB-7C2B-4F0B-959A-FC2DA9FE42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754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5B9E67C-D630-B7F8-266E-2FE4AAD444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49F9A79-8706-F12F-CDBE-19BF5D918B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452E9AD-31DD-C7AE-07D8-657A2DE42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FFAF2-C5DB-4086-8E72-F3FD41C16B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440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724EBEE-D2EE-B641-E865-29A4EE88A0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5D1468F-63FA-D48C-D401-7A310171EF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D39710A-8DCE-A816-A437-55410FBAB3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689CE-06C8-40F4-BD85-E8AA88D3C6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629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398ACE9-9572-58F5-B4D7-03F31EDBB9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4C08AE2-FC83-4BCD-57D9-B47D6F4EA2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0780FD6-CC06-B975-C914-8CE1F71B6C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F37F1-6B70-42FE-8E04-96B52E63232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571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415F22-86CE-2F3A-5F4A-3BDD944912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4A3F6C-2CF0-FA78-7842-10763175F9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D6F913-B0B9-27CD-5EB3-93AA8DFDB2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1933F-026C-4A63-8447-87CCBE2D62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467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317612-DA7A-ADCC-4C29-7B789812EB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CBFC9E-94FA-434F-46A6-C59D1351AC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01D728-3EB3-8E53-082C-03391A281D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254DD-5BB1-4297-AED3-E0C7F36386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423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5A5AC35-67F9-8512-7148-87AE3AEB5E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7A2D1A8-3384-BAC1-14CF-2C9A74643E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4554F08-58BA-8DAD-4BF7-9EA289DE899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91156A2-EFA6-5DB3-42F6-048931F787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E1DA481-5973-6EA4-5487-DDA3A1D99B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89FC479-5C84-4291-BF35-E1F9E609A6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10.WAV"/><Relationship Id="rId18" Type="http://schemas.openxmlformats.org/officeDocument/2006/relationships/audio" Target="../media/media6.WAV"/><Relationship Id="rId26" Type="http://schemas.openxmlformats.org/officeDocument/2006/relationships/image" Target="../media/image2.png"/><Relationship Id="rId3" Type="http://schemas.microsoft.com/office/2007/relationships/media" Target="../media/media2.WAV"/><Relationship Id="rId21" Type="http://schemas.openxmlformats.org/officeDocument/2006/relationships/slideLayout" Target="../slideLayouts/slideLayout7.xml"/><Relationship Id="rId7" Type="http://schemas.microsoft.com/office/2007/relationships/media" Target="../media/media4.WAV"/><Relationship Id="rId12" Type="http://schemas.openxmlformats.org/officeDocument/2006/relationships/audio" Target="../media/media9.WAV"/><Relationship Id="rId17" Type="http://schemas.microsoft.com/office/2007/relationships/media" Target="../media/media6.WAV"/><Relationship Id="rId25" Type="http://schemas.openxmlformats.org/officeDocument/2006/relationships/image" Target="../media/image5.png"/><Relationship Id="rId2" Type="http://schemas.openxmlformats.org/officeDocument/2006/relationships/audio" Target="../media/media11.WAV"/><Relationship Id="rId16" Type="http://schemas.openxmlformats.org/officeDocument/2006/relationships/audio" Target="../media/media8.WAV"/><Relationship Id="rId20" Type="http://schemas.openxmlformats.org/officeDocument/2006/relationships/audio" Target="../media/media7.WAV"/><Relationship Id="rId1" Type="http://schemas.microsoft.com/office/2007/relationships/media" Target="../media/media11.WAV"/><Relationship Id="rId6" Type="http://schemas.openxmlformats.org/officeDocument/2006/relationships/audio" Target="../media/media3.WAV"/><Relationship Id="rId11" Type="http://schemas.microsoft.com/office/2007/relationships/media" Target="../media/media9.WAV"/><Relationship Id="rId24" Type="http://schemas.openxmlformats.org/officeDocument/2006/relationships/oleObject" Target="../embeddings/oleObject9.bin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openxmlformats.org/officeDocument/2006/relationships/image" Target="../media/image9.png"/><Relationship Id="rId10" Type="http://schemas.openxmlformats.org/officeDocument/2006/relationships/audio" Target="../media/media5.WAV"/><Relationship Id="rId19" Type="http://schemas.microsoft.com/office/2007/relationships/media" Target="../media/media7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10.WAV"/><Relationship Id="rId22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6566C5DD-58DA-FBFA-1DF1-F9ED2AA70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404813"/>
            <a:ext cx="7058025" cy="61198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4099" name="Rectangle 12">
            <a:extLst>
              <a:ext uri="{FF2B5EF4-FFF2-40B4-BE49-F238E27FC236}">
                <a16:creationId xmlns:a16="http://schemas.microsoft.com/office/drawing/2014/main" id="{2FEAFEA0-3C2F-65CF-6C4D-2F165E6F1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692150"/>
            <a:ext cx="5545138" cy="13684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Comic Sans MS" panose="030F0702030302020204" pitchFamily="66" charset="0"/>
              </a:rPr>
              <a:t>Early Start EALIP Book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6 new nouns and 4 colours</a:t>
            </a:r>
          </a:p>
        </p:txBody>
      </p:sp>
      <p:graphicFrame>
        <p:nvGraphicFramePr>
          <p:cNvPr id="4100" name="Object 18">
            <a:extLst>
              <a:ext uri="{FF2B5EF4-FFF2-40B4-BE49-F238E27FC236}">
                <a16:creationId xmlns:a16="http://schemas.microsoft.com/office/drawing/2014/main" id="{7896984D-A313-5917-06BA-98429FC78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925453"/>
              </p:ext>
            </p:extLst>
          </p:nvPr>
        </p:nvGraphicFramePr>
        <p:xfrm>
          <a:off x="2555875" y="2565400"/>
          <a:ext cx="3989388" cy="35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5961905" imgH="5285714" progId="Paint.Picture">
                  <p:embed/>
                </p:oleObj>
              </mc:Choice>
              <mc:Fallback>
                <p:oleObj name="Bitmap Image" r:id="rId4" imgW="5961905" imgH="5285714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565400"/>
                        <a:ext cx="3989388" cy="353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8" name="Reco3467.WAV">
            <a:hlinkClick r:id="" action="ppaction://media"/>
            <a:extLst>
              <a:ext uri="{FF2B5EF4-FFF2-40B4-BE49-F238E27FC236}">
                <a16:creationId xmlns:a16="http://schemas.microsoft.com/office/drawing/2014/main" id="{DAF78A8C-E0BE-724C-4BB8-99149327E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10288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3" descr="a flower">
            <a:extLst>
              <a:ext uri="{FF2B5EF4-FFF2-40B4-BE49-F238E27FC236}">
                <a16:creationId xmlns:a16="http://schemas.microsoft.com/office/drawing/2014/main" id="{23A693A4-754F-DE11-7DB9-BCDE3596F4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669542"/>
              </p:ext>
            </p:extLst>
          </p:nvPr>
        </p:nvGraphicFramePr>
        <p:xfrm>
          <a:off x="1763713" y="549275"/>
          <a:ext cx="5545137" cy="516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5723810" imgH="5447619" progId="Paint.Picture">
                  <p:embed/>
                </p:oleObj>
              </mc:Choice>
              <mc:Fallback>
                <p:oleObj name="Bitmap Image" r:id="rId4" imgW="5723810" imgH="5447619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237" t="2419" r="9735" b="-233"/>
                      <a:stretch>
                        <a:fillRect/>
                      </a:stretch>
                    </p:blipFill>
                    <p:spPr bwMode="auto">
                      <a:xfrm>
                        <a:off x="1763713" y="549275"/>
                        <a:ext cx="5545137" cy="516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Text Box 14">
            <a:extLst>
              <a:ext uri="{FF2B5EF4-FFF2-40B4-BE49-F238E27FC236}">
                <a16:creationId xmlns:a16="http://schemas.microsoft.com/office/drawing/2014/main" id="{85178CB1-C17D-354D-24EA-838FE7C3B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661025"/>
            <a:ext cx="1223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 a flower</a:t>
            </a:r>
          </a:p>
        </p:txBody>
      </p:sp>
      <p:pic>
        <p:nvPicPr>
          <p:cNvPr id="8208" name="Reco3483.WAV">
            <a:hlinkClick r:id="" action="ppaction://media"/>
            <a:extLst>
              <a:ext uri="{FF2B5EF4-FFF2-40B4-BE49-F238E27FC236}">
                <a16:creationId xmlns:a16="http://schemas.microsoft.com/office/drawing/2014/main" id="{EC1F5C0F-2039-12B8-8F34-A6838131B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92800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8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 descr="a cat">
            <a:extLst>
              <a:ext uri="{FF2B5EF4-FFF2-40B4-BE49-F238E27FC236}">
                <a16:creationId xmlns:a16="http://schemas.microsoft.com/office/drawing/2014/main" id="{46E05FBB-A771-D7CF-9F05-7C34A19FFE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87911"/>
              </p:ext>
            </p:extLst>
          </p:nvPr>
        </p:nvGraphicFramePr>
        <p:xfrm>
          <a:off x="1619250" y="265113"/>
          <a:ext cx="6913563" cy="631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6400000" imgH="6238095" progId="Paint.Picture">
                  <p:embed/>
                </p:oleObj>
              </mc:Choice>
              <mc:Fallback>
                <p:oleObj name="Bitmap Image" r:id="rId4" imgW="6400000" imgH="623809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65113"/>
                        <a:ext cx="6913563" cy="6319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ext Box 3">
            <a:extLst>
              <a:ext uri="{FF2B5EF4-FFF2-40B4-BE49-F238E27FC236}">
                <a16:creationId xmlns:a16="http://schemas.microsoft.com/office/drawing/2014/main" id="{926FA1C1-A6D0-420D-92BE-4F112B348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661025"/>
            <a:ext cx="1223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 a cat</a:t>
            </a:r>
          </a:p>
        </p:txBody>
      </p:sp>
      <p:pic>
        <p:nvPicPr>
          <p:cNvPr id="57350" name="Reco3498.WAV">
            <a:hlinkClick r:id="" action="ppaction://media"/>
            <a:extLst>
              <a:ext uri="{FF2B5EF4-FFF2-40B4-BE49-F238E27FC236}">
                <a16:creationId xmlns:a16="http://schemas.microsoft.com/office/drawing/2014/main" id="{C363BD95-5FD2-8CF1-922A-0B102FC1C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6582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7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5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13" descr="a bus">
            <a:extLst>
              <a:ext uri="{FF2B5EF4-FFF2-40B4-BE49-F238E27FC236}">
                <a16:creationId xmlns:a16="http://schemas.microsoft.com/office/drawing/2014/main" id="{71E10B85-8A05-958E-79A0-0814DCEAE8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052160"/>
              </p:ext>
            </p:extLst>
          </p:nvPr>
        </p:nvGraphicFramePr>
        <p:xfrm>
          <a:off x="0" y="115888"/>
          <a:ext cx="8820150" cy="578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6439799" imgH="4277322" progId="Paint.Picture">
                  <p:embed/>
                </p:oleObj>
              </mc:Choice>
              <mc:Fallback>
                <p:oleObj name="Bitmap Image" r:id="rId4" imgW="6439799" imgH="4277322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187"/>
                      <a:stretch>
                        <a:fillRect/>
                      </a:stretch>
                    </p:blipFill>
                    <p:spPr bwMode="auto">
                      <a:xfrm>
                        <a:off x="0" y="115888"/>
                        <a:ext cx="8820150" cy="578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Text Box 14">
            <a:extLst>
              <a:ext uri="{FF2B5EF4-FFF2-40B4-BE49-F238E27FC236}">
                <a16:creationId xmlns:a16="http://schemas.microsoft.com/office/drawing/2014/main" id="{B04B3C7A-3C8A-2B04-CE49-4880D5B19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6165850"/>
            <a:ext cx="1223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 a bus</a:t>
            </a:r>
          </a:p>
        </p:txBody>
      </p:sp>
      <p:pic>
        <p:nvPicPr>
          <p:cNvPr id="9234" name="Reco3498.WAV">
            <a:hlinkClick r:id="" action="ppaction://media"/>
            <a:extLst>
              <a:ext uri="{FF2B5EF4-FFF2-40B4-BE49-F238E27FC236}">
                <a16:creationId xmlns:a16="http://schemas.microsoft.com/office/drawing/2014/main" id="{4BDE8DB9-4CDF-C77A-D6A3-C20EEBEFE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9280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92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13" descr="a fish">
            <a:extLst>
              <a:ext uri="{FF2B5EF4-FFF2-40B4-BE49-F238E27FC236}">
                <a16:creationId xmlns:a16="http://schemas.microsoft.com/office/drawing/2014/main" id="{8855801C-697E-A4B7-FC18-10A54AD92D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282438"/>
              </p:ext>
            </p:extLst>
          </p:nvPr>
        </p:nvGraphicFramePr>
        <p:xfrm>
          <a:off x="611188" y="103188"/>
          <a:ext cx="8281987" cy="573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7725853" imgH="5934903" progId="Paint.Picture">
                  <p:embed/>
                </p:oleObj>
              </mc:Choice>
              <mc:Fallback>
                <p:oleObj name="Bitmap Image" r:id="rId4" imgW="7725853" imgH="5934903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67"/>
                      <a:stretch>
                        <a:fillRect/>
                      </a:stretch>
                    </p:blipFill>
                    <p:spPr bwMode="auto">
                      <a:xfrm>
                        <a:off x="611188" y="103188"/>
                        <a:ext cx="8281987" cy="573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 Box 14">
            <a:extLst>
              <a:ext uri="{FF2B5EF4-FFF2-40B4-BE49-F238E27FC236}">
                <a16:creationId xmlns:a16="http://schemas.microsoft.com/office/drawing/2014/main" id="{745DB543-03FD-DC5F-7B19-1DB8FEC55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661025"/>
            <a:ext cx="1223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 a fish</a:t>
            </a:r>
          </a:p>
        </p:txBody>
      </p:sp>
      <p:pic>
        <p:nvPicPr>
          <p:cNvPr id="10255" name="A Fi3498.WAV">
            <a:hlinkClick r:id="" action="ppaction://media"/>
            <a:extLst>
              <a:ext uri="{FF2B5EF4-FFF2-40B4-BE49-F238E27FC236}">
                <a16:creationId xmlns:a16="http://schemas.microsoft.com/office/drawing/2014/main" id="{4F45B79E-3D14-4C9A-0EC3-4F3ACC237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6582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102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6">
            <a:extLst>
              <a:ext uri="{FF2B5EF4-FFF2-40B4-BE49-F238E27FC236}">
                <a16:creationId xmlns:a16="http://schemas.microsoft.com/office/drawing/2014/main" id="{4500EBF6-E732-7A3A-264E-7F50D89C8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771239"/>
              </p:ext>
            </p:extLst>
          </p:nvPr>
        </p:nvGraphicFramePr>
        <p:xfrm>
          <a:off x="395288" y="404813"/>
          <a:ext cx="5689600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2" imgW="12714286" imgH="7438095" progId="Paint.Picture">
                  <p:embed/>
                </p:oleObj>
              </mc:Choice>
              <mc:Fallback>
                <p:oleObj name="Bitmap Image" r:id="rId22" imgW="12714286" imgH="7438095" progId="Paint.Picture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04813"/>
                        <a:ext cx="5689600" cy="334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Text Box 32">
            <a:extLst>
              <a:ext uri="{FF2B5EF4-FFF2-40B4-BE49-F238E27FC236}">
                <a16:creationId xmlns:a16="http://schemas.microsoft.com/office/drawing/2014/main" id="{A88461BE-C1A8-027D-0BB4-23FEE27A2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868863"/>
            <a:ext cx="2232025" cy="12207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Comic Sans MS" panose="030F0702030302020204" pitchFamily="66" charset="0"/>
              </a:rPr>
              <a:t>Assessment 2</a:t>
            </a:r>
            <a:r>
              <a:rPr lang="en-GB" altLang="en-US" sz="1800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6 new words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4 colours</a:t>
            </a:r>
          </a:p>
        </p:txBody>
      </p:sp>
      <p:sp>
        <p:nvSpPr>
          <p:cNvPr id="17412" name="Rectangle 33">
            <a:extLst>
              <a:ext uri="{FF2B5EF4-FFF2-40B4-BE49-F238E27FC236}">
                <a16:creationId xmlns:a16="http://schemas.microsoft.com/office/drawing/2014/main" id="{65D96D86-FB9E-0A1E-2A7E-42DEC3318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333375"/>
            <a:ext cx="1873250" cy="13684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3" name="Rectangle 34">
            <a:extLst>
              <a:ext uri="{FF2B5EF4-FFF2-40B4-BE49-F238E27FC236}">
                <a16:creationId xmlns:a16="http://schemas.microsoft.com/office/drawing/2014/main" id="{9CDBA073-A0D4-F688-D72C-05374070B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1989138"/>
            <a:ext cx="1871662" cy="12239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4" name="Rectangle 35">
            <a:extLst>
              <a:ext uri="{FF2B5EF4-FFF2-40B4-BE49-F238E27FC236}">
                <a16:creationId xmlns:a16="http://schemas.microsoft.com/office/drawing/2014/main" id="{E03CE63A-DC13-CD66-2C90-F853CE46E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3500438"/>
            <a:ext cx="1873250" cy="10795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5" name="Rectangle 36">
            <a:extLst>
              <a:ext uri="{FF2B5EF4-FFF2-40B4-BE49-F238E27FC236}">
                <a16:creationId xmlns:a16="http://schemas.microsoft.com/office/drawing/2014/main" id="{9F498961-A046-54E3-922E-CD4AA87D3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4941888"/>
            <a:ext cx="1943100" cy="11525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7416" name="Object 37">
            <a:extLst>
              <a:ext uri="{FF2B5EF4-FFF2-40B4-BE49-F238E27FC236}">
                <a16:creationId xmlns:a16="http://schemas.microsoft.com/office/drawing/2014/main" id="{B026E6A4-CD4F-24F0-D557-761FD83EC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580919"/>
              </p:ext>
            </p:extLst>
          </p:nvPr>
        </p:nvGraphicFramePr>
        <p:xfrm>
          <a:off x="3635375" y="4076700"/>
          <a:ext cx="1873250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4" imgW="5723810" imgH="5447619" progId="Paint.Picture">
                  <p:embed/>
                </p:oleObj>
              </mc:Choice>
              <mc:Fallback>
                <p:oleObj name="Bitmap Image" r:id="rId24" imgW="5723810" imgH="5447619" progId="Paint.Picture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237" t="2419" r="9735" b="-233"/>
                      <a:stretch>
                        <a:fillRect/>
                      </a:stretch>
                    </p:blipFill>
                    <p:spPr bwMode="auto">
                      <a:xfrm>
                        <a:off x="3635375" y="4076700"/>
                        <a:ext cx="1873250" cy="165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50" name="A Fi3498.WAV">
            <a:hlinkClick r:id="" action="ppaction://media"/>
            <a:extLst>
              <a:ext uri="{FF2B5EF4-FFF2-40B4-BE49-F238E27FC236}">
                <a16:creationId xmlns:a16="http://schemas.microsoft.com/office/drawing/2014/main" id="{27840153-736F-6915-9215-B18EE6263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495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6" name="Red3498.WAV">
            <a:hlinkClick r:id="" action="ppaction://media"/>
            <a:extLst>
              <a:ext uri="{FF2B5EF4-FFF2-40B4-BE49-F238E27FC236}">
                <a16:creationId xmlns:a16="http://schemas.microsoft.com/office/drawing/2014/main" id="{8288C987-02AA-998B-96A3-06AF605A0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33375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7" name="Yell3514.WAV">
            <a:hlinkClick r:id="" action="ppaction://media"/>
            <a:extLst>
              <a:ext uri="{FF2B5EF4-FFF2-40B4-BE49-F238E27FC236}">
                <a16:creationId xmlns:a16="http://schemas.microsoft.com/office/drawing/2014/main" id="{9B1136E8-7868-A16F-B422-76C475B23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941888"/>
            <a:ext cx="2873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8" name="Gree3514.WAV">
            <a:hlinkClick r:id="" action="ppaction://media"/>
            <a:extLst>
              <a:ext uri="{FF2B5EF4-FFF2-40B4-BE49-F238E27FC236}">
                <a16:creationId xmlns:a16="http://schemas.microsoft.com/office/drawing/2014/main" id="{3A3BF409-D278-01A9-136F-208E976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500438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9" name="blue3514.WAV">
            <a:hlinkClick r:id="" action="ppaction://media"/>
            <a:extLst>
              <a:ext uri="{FF2B5EF4-FFF2-40B4-BE49-F238E27FC236}">
                <a16:creationId xmlns:a16="http://schemas.microsoft.com/office/drawing/2014/main" id="{61319D76-A59E-1F69-2F85-1C4319BB0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989138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0" name="Reco3514.WAV">
            <a:hlinkClick r:id="" action="ppaction://media"/>
            <a:extLst>
              <a:ext uri="{FF2B5EF4-FFF2-40B4-BE49-F238E27FC236}">
                <a16:creationId xmlns:a16="http://schemas.microsoft.com/office/drawing/2014/main" id="{59590217-D3CE-B500-F7E2-C4FBAE342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2873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1" name="Reco3515.WAV">
            <a:hlinkClick r:id="" action="ppaction://media"/>
            <a:extLst>
              <a:ext uri="{FF2B5EF4-FFF2-40B4-BE49-F238E27FC236}">
                <a16:creationId xmlns:a16="http://schemas.microsoft.com/office/drawing/2014/main" id="{69D0C054-D92A-34B4-171B-9D65FE1FB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05038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2" name="Reco3516.WAV">
            <a:hlinkClick r:id="" action="ppaction://media"/>
            <a:extLst>
              <a:ext uri="{FF2B5EF4-FFF2-40B4-BE49-F238E27FC236}">
                <a16:creationId xmlns:a16="http://schemas.microsoft.com/office/drawing/2014/main" id="{DC358B08-71D5-399C-80EA-EBA8AC4CB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149725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3" name="Reco3517.WAV">
            <a:hlinkClick r:id="" action="ppaction://media"/>
            <a:extLst>
              <a:ext uri="{FF2B5EF4-FFF2-40B4-BE49-F238E27FC236}">
                <a16:creationId xmlns:a16="http://schemas.microsoft.com/office/drawing/2014/main" id="{032375DD-C15C-D54A-EA5E-5FC3F5689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8913"/>
            <a:ext cx="2873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4" name="Reco3518.WAV">
            <a:hlinkClick r:id="" action="ppaction://media"/>
            <a:extLst>
              <a:ext uri="{FF2B5EF4-FFF2-40B4-BE49-F238E27FC236}">
                <a16:creationId xmlns:a16="http://schemas.microsoft.com/office/drawing/2014/main" id="{1C8797D6-CA7F-4DF0-6955-4DA430C85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04813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13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5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5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0" fill="hold"/>
                                        <p:tgtEl>
                                          <p:spTgt spid="133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5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5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00" fill="hold"/>
                                        <p:tgtEl>
                                          <p:spTgt spid="133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5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5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00" fill="hold"/>
                                        <p:tgtEl>
                                          <p:spTgt spid="133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5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5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00" fill="hold"/>
                                        <p:tgtEl>
                                          <p:spTgt spid="133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5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5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000" fill="hold"/>
                                        <p:tgtEl>
                                          <p:spTgt spid="133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60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6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000" fill="hold"/>
                                        <p:tgtEl>
                                          <p:spTgt spid="133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61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6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000" fill="hold"/>
                                        <p:tgtEl>
                                          <p:spTgt spid="133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62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6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000" fill="hold"/>
                                        <p:tgtEl>
                                          <p:spTgt spid="133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63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6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000" fill="hold"/>
                                        <p:tgtEl>
                                          <p:spTgt spid="133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64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6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169DF35B-D8DA-662A-AB78-04449F555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25538"/>
            <a:ext cx="2016125" cy="36020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latin typeface="Comic Sans MS" panose="030F0702030302020204" pitchFamily="66" charset="0"/>
              </a:rPr>
              <a:t>a cat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latin typeface="Comic Sans MS" panose="030F0702030302020204" pitchFamily="66" charset="0"/>
              </a:rPr>
              <a:t>a cup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latin typeface="Comic Sans MS" panose="030F0702030302020204" pitchFamily="66" charset="0"/>
              </a:rPr>
              <a:t>a dog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latin typeface="Comic Sans MS" panose="030F0702030302020204" pitchFamily="66" charset="0"/>
              </a:rPr>
              <a:t>a bus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latin typeface="Comic Sans MS" panose="030F0702030302020204" pitchFamily="66" charset="0"/>
              </a:rPr>
              <a:t>a fish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latin typeface="Comic Sans MS" panose="030F0702030302020204" pitchFamily="66" charset="0"/>
              </a:rPr>
              <a:t>a flower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latin typeface="Comic Sans MS" panose="030F0702030302020204" pitchFamily="66" charset="0"/>
              </a:rPr>
              <a:t>red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latin typeface="Comic Sans MS" panose="030F0702030302020204" pitchFamily="66" charset="0"/>
              </a:rPr>
              <a:t>yellow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latin typeface="Comic Sans MS" panose="030F0702030302020204" pitchFamily="66" charset="0"/>
              </a:rPr>
              <a:t>blue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latin typeface="Comic Sans MS" panose="030F0702030302020204" pitchFamily="66" charset="0"/>
              </a:rPr>
              <a:t>Green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2EFE991-6A29-F203-EF9F-8BE8A8269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125538"/>
            <a:ext cx="576262" cy="3598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D6F88D8F-F2B6-6C60-C88A-964CD439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1125538"/>
            <a:ext cx="576263" cy="3598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70FA9F86-3904-67B1-5D50-104361FB1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1125538"/>
            <a:ext cx="576262" cy="3598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9C3954B9-8440-3E90-146E-A0846EE4C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1125538"/>
            <a:ext cx="576262" cy="3598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F1D25F69-64A0-8512-A8F1-885920609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1125538"/>
            <a:ext cx="576262" cy="3598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40" name="Rectangle 8">
            <a:extLst>
              <a:ext uri="{FF2B5EF4-FFF2-40B4-BE49-F238E27FC236}">
                <a16:creationId xmlns:a16="http://schemas.microsoft.com/office/drawing/2014/main" id="{51E6B6A6-1315-89E0-9AF2-49BB6D549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1125538"/>
            <a:ext cx="576263" cy="3598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41" name="Rectangle 9">
            <a:extLst>
              <a:ext uri="{FF2B5EF4-FFF2-40B4-BE49-F238E27FC236}">
                <a16:creationId xmlns:a16="http://schemas.microsoft.com/office/drawing/2014/main" id="{7220B9C8-4AD1-49FF-28F1-24B1D854A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1125538"/>
            <a:ext cx="576263" cy="3598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6AF11DE8-33E8-7BC9-3D98-FBBB14283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549275"/>
            <a:ext cx="2808287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latin typeface="Comic Sans MS" panose="030F0702030302020204" pitchFamily="66" charset="0"/>
              </a:rPr>
              <a:t>Early Start EALIP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latin typeface="Comic Sans MS" panose="030F0702030302020204" pitchFamily="66" charset="0"/>
              </a:rPr>
              <a:t>Unit 2: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latin typeface="Comic Sans MS" panose="030F0702030302020204" pitchFamily="66" charset="0"/>
              </a:rPr>
              <a:t>Six more words and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latin typeface="Comic Sans MS" panose="030F0702030302020204" pitchFamily="66" charset="0"/>
              </a:rPr>
              <a:t>4 colours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i="1">
                <a:latin typeface="Comic Sans MS" panose="030F0702030302020204" pitchFamily="66" charset="0"/>
              </a:rPr>
              <a:t>Record of session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 i="1">
                <a:latin typeface="Comic Sans MS" panose="030F0702030302020204" pitchFamily="66" charset="0"/>
              </a:rPr>
              <a:t>Tick for each noun when used with </a:t>
            </a:r>
            <a:r>
              <a:rPr lang="en-GB" altLang="en-US" sz="1600" b="1" i="1">
                <a:latin typeface="Comic Sans MS" panose="030F0702030302020204" pitchFamily="66" charset="0"/>
              </a:rPr>
              <a:t>a </a:t>
            </a:r>
            <a:r>
              <a:rPr lang="en-GB" altLang="en-US" sz="1600" i="1">
                <a:latin typeface="Comic Sans MS" panose="030F0702030302020204" pitchFamily="66" charset="0"/>
              </a:rPr>
              <a:t>and each colour learned</a:t>
            </a:r>
          </a:p>
        </p:txBody>
      </p:sp>
      <p:sp>
        <p:nvSpPr>
          <p:cNvPr id="18443" name="Rectangle 11">
            <a:extLst>
              <a:ext uri="{FF2B5EF4-FFF2-40B4-BE49-F238E27FC236}">
                <a16:creationId xmlns:a16="http://schemas.microsoft.com/office/drawing/2014/main" id="{E6611CFB-13B8-172F-4059-6AC702257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88913"/>
            <a:ext cx="1439863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44" name="Rectangle 12">
            <a:extLst>
              <a:ext uri="{FF2B5EF4-FFF2-40B4-BE49-F238E27FC236}">
                <a16:creationId xmlns:a16="http://schemas.microsoft.com/office/drawing/2014/main" id="{1CEA785B-F4FB-8AAC-8541-E237EAAD2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88913"/>
            <a:ext cx="576262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45" name="Rectangle 13">
            <a:extLst>
              <a:ext uri="{FF2B5EF4-FFF2-40B4-BE49-F238E27FC236}">
                <a16:creationId xmlns:a16="http://schemas.microsoft.com/office/drawing/2014/main" id="{FF26E36F-E9F2-840D-C981-B8F0FFFAF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188913"/>
            <a:ext cx="576263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46" name="Rectangle 14">
            <a:extLst>
              <a:ext uri="{FF2B5EF4-FFF2-40B4-BE49-F238E27FC236}">
                <a16:creationId xmlns:a16="http://schemas.microsoft.com/office/drawing/2014/main" id="{47CA1031-9BE8-09BA-F25D-5070F4314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188913"/>
            <a:ext cx="576262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47" name="Rectangle 15">
            <a:extLst>
              <a:ext uri="{FF2B5EF4-FFF2-40B4-BE49-F238E27FC236}">
                <a16:creationId xmlns:a16="http://schemas.microsoft.com/office/drawing/2014/main" id="{E0C9CFF8-DDFF-BFC8-E058-693831219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188913"/>
            <a:ext cx="576263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48" name="Rectangle 16">
            <a:extLst>
              <a:ext uri="{FF2B5EF4-FFF2-40B4-BE49-F238E27FC236}">
                <a16:creationId xmlns:a16="http://schemas.microsoft.com/office/drawing/2014/main" id="{6A62701C-82B6-F15A-6208-4A0761799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188913"/>
            <a:ext cx="576262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49" name="Rectangle 17">
            <a:extLst>
              <a:ext uri="{FF2B5EF4-FFF2-40B4-BE49-F238E27FC236}">
                <a16:creationId xmlns:a16="http://schemas.microsoft.com/office/drawing/2014/main" id="{2E7955DC-F3B0-A080-BE1E-A78AF0AC5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188913"/>
            <a:ext cx="576262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50" name="Rectangle 18">
            <a:extLst>
              <a:ext uri="{FF2B5EF4-FFF2-40B4-BE49-F238E27FC236}">
                <a16:creationId xmlns:a16="http://schemas.microsoft.com/office/drawing/2014/main" id="{5C4ADF78-6475-703E-7A35-07886230D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188913"/>
            <a:ext cx="576263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51" name="Text Box 19">
            <a:extLst>
              <a:ext uri="{FF2B5EF4-FFF2-40B4-BE49-F238E27FC236}">
                <a16:creationId xmlns:a16="http://schemas.microsoft.com/office/drawing/2014/main" id="{E4B6EEE8-F820-54A2-7480-F73F7CA10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20713"/>
            <a:ext cx="93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Comic Sans MS" panose="030F0702030302020204" pitchFamily="66" charset="0"/>
              </a:rPr>
              <a:t>Name: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4951DFA7-D00B-D80F-C8D1-99B456DD0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20713"/>
            <a:ext cx="80645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7188" indent="-3571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omic Sans MS" panose="030F0702030302020204" pitchFamily="66" charset="0"/>
              </a:rPr>
              <a:t>Unit 2: 6 more nouns and 4 colours</a:t>
            </a:r>
            <a:endParaRPr lang="en-GB" altLang="en-US" sz="24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Key instruction: </a:t>
            </a:r>
            <a:r>
              <a:rPr lang="en-GB" altLang="en-US" sz="1800" b="1">
                <a:latin typeface="Comic Sans MS" panose="030F0702030302020204" pitchFamily="66" charset="0"/>
              </a:rPr>
              <a:t>show me _____ </a:t>
            </a:r>
            <a:r>
              <a:rPr lang="en-GB" altLang="en-US" sz="1800">
                <a:latin typeface="Comic Sans MS" panose="030F0702030302020204" pitchFamily="66" charset="0"/>
              </a:rPr>
              <a:t>or</a:t>
            </a:r>
            <a:r>
              <a:rPr lang="en-GB" altLang="en-US" sz="1800" b="1">
                <a:latin typeface="Comic Sans MS" panose="030F0702030302020204" pitchFamily="66" charset="0"/>
              </a:rPr>
              <a:t> a _______</a:t>
            </a:r>
            <a:endParaRPr lang="en-GB" altLang="en-US" sz="1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Key response: </a:t>
            </a:r>
            <a:r>
              <a:rPr lang="en-GB" altLang="en-US" sz="1800" b="1">
                <a:latin typeface="Comic Sans MS" panose="030F0702030302020204" pitchFamily="66" charset="0"/>
              </a:rPr>
              <a:t>pupil finds card and says ‘yellow’, ’a cat’ </a:t>
            </a:r>
            <a:r>
              <a:rPr lang="en-GB" altLang="en-US" sz="1800">
                <a:latin typeface="Comic Sans MS" panose="030F0702030302020204" pitchFamily="66" charset="0"/>
              </a:rPr>
              <a:t>etc.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GB" altLang="en-US" sz="1600">
                <a:latin typeface="Comic Sans MS" panose="030F0702030302020204" pitchFamily="66" charset="0"/>
              </a:rPr>
            </a:br>
            <a:r>
              <a:rPr lang="en-GB" altLang="en-US" sz="1600" b="1">
                <a:latin typeface="Comic Sans MS" panose="030F0702030302020204" pitchFamily="66" charset="0"/>
              </a:rPr>
              <a:t>4 colours and 6 more nouns</a:t>
            </a:r>
            <a:endParaRPr lang="en-GB" altLang="en-US" sz="16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Comic Sans MS" panose="030F0702030302020204" pitchFamily="66" charset="0"/>
              </a:rPr>
              <a:t>Activities: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b="1">
                <a:latin typeface="Comic Sans MS" panose="030F0702030302020204" pitchFamily="66" charset="0"/>
              </a:rPr>
              <a:t>Name real objects.  </a:t>
            </a:r>
            <a:r>
              <a:rPr lang="en-GB" altLang="en-US" sz="1600">
                <a:latin typeface="Comic Sans MS" panose="030F0702030302020204" pitchFamily="66" charset="0"/>
              </a:rPr>
              <a:t>Point to the relevant pictures in the book.  Say </a:t>
            </a:r>
            <a:r>
              <a:rPr lang="en-GB" altLang="en-US" sz="1600" b="1" i="1">
                <a:latin typeface="Comic Sans MS" panose="030F0702030302020204" pitchFamily="66" charset="0"/>
              </a:rPr>
              <a:t>‘a cup’, ‘a bus’, ‘a dog’</a:t>
            </a:r>
            <a:r>
              <a:rPr lang="en-GB" altLang="en-US" sz="1600" b="1">
                <a:latin typeface="Comic Sans MS" panose="030F0702030302020204" pitchFamily="66" charset="0"/>
              </a:rPr>
              <a:t> </a:t>
            </a:r>
            <a:r>
              <a:rPr lang="en-GB" altLang="en-US" sz="1600">
                <a:latin typeface="Comic Sans MS" panose="030F0702030302020204" pitchFamily="66" charset="0"/>
              </a:rPr>
              <a:t>… etc., take care to use the indefinite article (the word </a:t>
            </a:r>
            <a:r>
              <a:rPr lang="en-GB" altLang="en-US" sz="1600" b="1">
                <a:latin typeface="Comic Sans MS" panose="030F0702030302020204" pitchFamily="66" charset="0"/>
              </a:rPr>
              <a:t>a </a:t>
            </a:r>
            <a:r>
              <a:rPr lang="en-GB" altLang="en-US" sz="1600">
                <a:latin typeface="Comic Sans MS" panose="030F0702030302020204" pitchFamily="66" charset="0"/>
              </a:rPr>
              <a:t>or </a:t>
            </a:r>
            <a:r>
              <a:rPr lang="en-GB" altLang="en-US" sz="1600" b="1">
                <a:latin typeface="Comic Sans MS" panose="030F0702030302020204" pitchFamily="66" charset="0"/>
              </a:rPr>
              <a:t>an</a:t>
            </a:r>
            <a:r>
              <a:rPr lang="en-GB" altLang="en-US" sz="1600">
                <a:latin typeface="Comic Sans MS" panose="030F0702030302020204" pitchFamily="66" charset="0"/>
              </a:rPr>
              <a:t>) each time.  Ask the pupil to repeat each time.  Make sure they use the article </a:t>
            </a:r>
            <a:r>
              <a:rPr lang="en-GB" altLang="en-US" sz="1600" b="1">
                <a:latin typeface="Comic Sans MS" panose="030F0702030302020204" pitchFamily="66" charset="0"/>
              </a:rPr>
              <a:t>a</a:t>
            </a:r>
            <a:r>
              <a:rPr lang="en-GB" altLang="en-US" sz="1600">
                <a:latin typeface="Comic Sans MS" panose="030F0702030302020204" pitchFamily="66" charset="0"/>
              </a:rPr>
              <a:t> or </a:t>
            </a:r>
            <a:r>
              <a:rPr lang="en-GB" altLang="en-US" sz="1600" b="1">
                <a:latin typeface="Comic Sans MS" panose="030F0702030302020204" pitchFamily="66" charset="0"/>
              </a:rPr>
              <a:t>an</a:t>
            </a:r>
            <a:r>
              <a:rPr lang="en-GB" altLang="en-US" sz="1600">
                <a:latin typeface="Comic Sans MS" panose="030F0702030302020204" pitchFamily="66" charset="0"/>
              </a:rPr>
              <a:t>.  Say </a:t>
            </a:r>
            <a:r>
              <a:rPr lang="en-GB" altLang="en-US" sz="1600" b="1">
                <a:latin typeface="Comic Sans MS" panose="030F0702030302020204" pitchFamily="66" charset="0"/>
              </a:rPr>
              <a:t>‘show me a …’</a:t>
            </a:r>
            <a:r>
              <a:rPr lang="en-GB" altLang="en-US" sz="1600">
                <a:latin typeface="Comic Sans MS" panose="030F0702030302020204" pitchFamily="66" charset="0"/>
              </a:rPr>
              <a:t> and get pupils to point and name the object, using </a:t>
            </a:r>
            <a:r>
              <a:rPr lang="en-GB" altLang="en-US" sz="1600" b="1">
                <a:latin typeface="Comic Sans MS" panose="030F0702030302020204" pitchFamily="66" charset="0"/>
              </a:rPr>
              <a:t>a</a:t>
            </a:r>
            <a:r>
              <a:rPr lang="en-GB" altLang="en-US" sz="1600">
                <a:latin typeface="Comic Sans MS" panose="030F0702030302020204" pitchFamily="66" charset="0"/>
              </a:rPr>
              <a:t> or </a:t>
            </a:r>
            <a:r>
              <a:rPr lang="en-GB" altLang="en-US" sz="1600" b="1">
                <a:latin typeface="Comic Sans MS" panose="030F0702030302020204" pitchFamily="66" charset="0"/>
              </a:rPr>
              <a:t>an</a:t>
            </a:r>
            <a:r>
              <a:rPr lang="en-GB" altLang="en-US" sz="1600">
                <a:latin typeface="Comic Sans MS" panose="030F0702030302020204" pitchFamily="66" charset="0"/>
              </a:rPr>
              <a:t> each time.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b="1">
                <a:latin typeface="Comic Sans MS" panose="030F0702030302020204" pitchFamily="66" charset="0"/>
              </a:rPr>
              <a:t>Say the colours.</a:t>
            </a:r>
            <a:r>
              <a:rPr lang="en-GB" altLang="en-US" sz="1600">
                <a:latin typeface="Comic Sans MS" panose="030F0702030302020204" pitchFamily="66" charset="0"/>
              </a:rPr>
              <a:t> Point to each colour and ask pupils to say the colour. Continue until pupils know the four colours.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b="1">
                <a:latin typeface="Comic Sans MS" panose="030F0702030302020204" pitchFamily="66" charset="0"/>
              </a:rPr>
              <a:t>Work in pairs. </a:t>
            </a:r>
            <a:r>
              <a:rPr lang="en-GB" altLang="en-US" sz="1600">
                <a:latin typeface="Comic Sans MS" panose="030F0702030302020204" pitchFamily="66" charset="0"/>
              </a:rPr>
              <a:t>One pupil can  call ‘ a fish’ etc., and the other can show the card.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35069F6-D673-2FBC-7D42-87451533E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937125"/>
            <a:ext cx="4105275" cy="5762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Comic Sans MS" panose="030F0702030302020204" pitchFamily="66" charset="0"/>
              </a:rPr>
              <a:t>Key expectations;</a:t>
            </a:r>
          </a:p>
          <a:p>
            <a:pPr lvl="1" eaLnBrk="1" hangingPunct="1">
              <a:spcBef>
                <a:spcPct val="0"/>
              </a:spcBef>
              <a:buFont typeface="Symbol" panose="05050102010706020507" pitchFamily="18" charset="2"/>
              <a:buChar char="·"/>
            </a:pPr>
            <a:r>
              <a:rPr lang="en-GB" altLang="en-US" sz="1200" i="1">
                <a:latin typeface="Comic Sans MS" panose="030F0702030302020204" pitchFamily="66" charset="0"/>
              </a:rPr>
              <a:t> That pupils know 4 colours and 6 new nouns .</a:t>
            </a:r>
            <a:endParaRPr lang="en-GB" altLang="en-US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F8909BDD-C1F1-536F-ABE6-95BCF0735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92150"/>
            <a:ext cx="7704137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How to print sets of pupil flashcards for this book: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GB" altLang="en-US" sz="1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1800">
                <a:latin typeface="Comic Sans MS" panose="030F0702030302020204" pitchFamily="66" charset="0"/>
              </a:rPr>
              <a:t>Go to </a:t>
            </a:r>
            <a:r>
              <a:rPr lang="en-GB" altLang="en-US" sz="1800" b="1">
                <a:latin typeface="Comic Sans MS" panose="030F0702030302020204" pitchFamily="66" charset="0"/>
              </a:rPr>
              <a:t>file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1800">
                <a:latin typeface="Comic Sans MS" panose="030F0702030302020204" pitchFamily="66" charset="0"/>
              </a:rPr>
              <a:t>Then</a:t>
            </a:r>
            <a:r>
              <a:rPr lang="en-GB" altLang="en-US" sz="1800" b="1">
                <a:latin typeface="Comic Sans MS" panose="030F0702030302020204" pitchFamily="66" charset="0"/>
              </a:rPr>
              <a:t>  print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1800">
                <a:latin typeface="Comic Sans MS" panose="030F0702030302020204" pitchFamily="66" charset="0"/>
              </a:rPr>
              <a:t>Then choose your colour printer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1800">
                <a:latin typeface="Comic Sans MS" panose="030F0702030302020204" pitchFamily="66" charset="0"/>
              </a:rPr>
              <a:t>Then choose </a:t>
            </a:r>
            <a:r>
              <a:rPr lang="en-GB" altLang="en-US" sz="1800" b="1">
                <a:latin typeface="Comic Sans MS" panose="030F0702030302020204" pitchFamily="66" charset="0"/>
              </a:rPr>
              <a:t>slides,</a:t>
            </a:r>
            <a:r>
              <a:rPr lang="en-GB" altLang="en-US" sz="1800">
                <a:latin typeface="Comic Sans MS" panose="030F0702030302020204" pitchFamily="66" charset="0"/>
              </a:rPr>
              <a:t> and in the bar, type 4 – 13 for the pages you want to make the cards from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1800">
                <a:latin typeface="Comic Sans MS" panose="030F0702030302020204" pitchFamily="66" charset="0"/>
              </a:rPr>
              <a:t>Under </a:t>
            </a:r>
            <a:r>
              <a:rPr lang="en-GB" altLang="en-US" sz="1800" b="1">
                <a:latin typeface="Comic Sans MS" panose="030F0702030302020204" pitchFamily="66" charset="0"/>
              </a:rPr>
              <a:t>print what</a:t>
            </a:r>
            <a:r>
              <a:rPr lang="en-GB" altLang="en-US" sz="1800">
                <a:latin typeface="Comic Sans MS" panose="030F0702030302020204" pitchFamily="66" charset="0"/>
              </a:rPr>
              <a:t>, choose </a:t>
            </a:r>
            <a:r>
              <a:rPr lang="en-GB" altLang="en-US" sz="1800" b="1">
                <a:latin typeface="Comic Sans MS" panose="030F0702030302020204" pitchFamily="66" charset="0"/>
              </a:rPr>
              <a:t>handouts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1800">
                <a:latin typeface="Comic Sans MS" panose="030F0702030302020204" pitchFamily="66" charset="0"/>
              </a:rPr>
              <a:t>Then click on</a:t>
            </a:r>
            <a:r>
              <a:rPr lang="en-GB" altLang="en-US" sz="1800" b="1">
                <a:latin typeface="Comic Sans MS" panose="030F0702030302020204" pitchFamily="66" charset="0"/>
              </a:rPr>
              <a:t> 6 per page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1800">
                <a:latin typeface="Comic Sans MS" panose="030F0702030302020204" pitchFamily="66" charset="0"/>
              </a:rPr>
              <a:t>Go to </a:t>
            </a:r>
            <a:r>
              <a:rPr lang="en-GB" altLang="en-US" sz="1800" b="1">
                <a:latin typeface="Comic Sans MS" panose="030F0702030302020204" pitchFamily="66" charset="0"/>
              </a:rPr>
              <a:t>number of copies</a:t>
            </a:r>
            <a:r>
              <a:rPr lang="en-GB" altLang="en-US" sz="1800">
                <a:latin typeface="Comic Sans MS" panose="030F0702030302020204" pitchFamily="66" charset="0"/>
              </a:rPr>
              <a:t> to click on how many sets you want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1800">
                <a:latin typeface="Comic Sans MS" panose="030F0702030302020204" pitchFamily="66" charset="0"/>
              </a:rPr>
              <a:t>Click </a:t>
            </a:r>
            <a:r>
              <a:rPr lang="en-GB" altLang="en-US" sz="1800" b="1">
                <a:latin typeface="Comic Sans MS" panose="030F0702030302020204" pitchFamily="66" charset="0"/>
              </a:rPr>
              <a:t>preview</a:t>
            </a:r>
            <a:r>
              <a:rPr lang="en-GB" altLang="en-US" sz="1800">
                <a:latin typeface="Comic Sans MS" panose="030F0702030302020204" pitchFamily="66" charset="0"/>
              </a:rPr>
              <a:t> to check how the cards fit on the pages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1800">
                <a:latin typeface="Comic Sans MS" panose="030F0702030302020204" pitchFamily="66" charset="0"/>
              </a:rPr>
              <a:t>Choose the print icon on the top bar of preview page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7C2BC0F-07F1-8B14-909D-45798A96F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flipV="1">
            <a:off x="1187450" y="1417638"/>
            <a:ext cx="7499350" cy="417195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1B1FADE-488D-AFE8-8E3F-2D898A89A4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35150" y="2276475"/>
            <a:ext cx="5689600" cy="24479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72" name="Rectangle 4" descr="red">
            <a:extLst>
              <a:ext uri="{FF2B5EF4-FFF2-40B4-BE49-F238E27FC236}">
                <a16:creationId xmlns:a16="http://schemas.microsoft.com/office/drawing/2014/main" id="{80B2EFAD-9719-17F9-4EB1-0F08282E1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0350"/>
            <a:ext cx="8424862" cy="51133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3" name="Text Box 9">
            <a:extLst>
              <a:ext uri="{FF2B5EF4-FFF2-40B4-BE49-F238E27FC236}">
                <a16:creationId xmlns:a16="http://schemas.microsoft.com/office/drawing/2014/main" id="{205E3FCD-6EC4-0AF9-6FC0-3E4C2506E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661025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red</a:t>
            </a:r>
          </a:p>
        </p:txBody>
      </p:sp>
      <p:pic>
        <p:nvPicPr>
          <p:cNvPr id="34826" name="Red3467.WAV">
            <a:hlinkClick r:id="" action="ppaction://media"/>
            <a:extLst>
              <a:ext uri="{FF2B5EF4-FFF2-40B4-BE49-F238E27FC236}">
                <a16:creationId xmlns:a16="http://schemas.microsoft.com/office/drawing/2014/main" id="{0266EF7E-0ECD-7135-7547-65297C9D9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37263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348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 descr="yellow">
            <a:extLst>
              <a:ext uri="{FF2B5EF4-FFF2-40B4-BE49-F238E27FC236}">
                <a16:creationId xmlns:a16="http://schemas.microsoft.com/office/drawing/2014/main" id="{431BFD8D-8C80-6572-F68B-C89EF745E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49275"/>
            <a:ext cx="8353425" cy="47513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5" name="Text Box 14">
            <a:extLst>
              <a:ext uri="{FF2B5EF4-FFF2-40B4-BE49-F238E27FC236}">
                <a16:creationId xmlns:a16="http://schemas.microsoft.com/office/drawing/2014/main" id="{4C038C77-8B8F-83A3-DB0F-2624E34C2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661025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yellow</a:t>
            </a:r>
          </a:p>
        </p:txBody>
      </p:sp>
      <p:pic>
        <p:nvPicPr>
          <p:cNvPr id="3087" name="Yell3483.WAV">
            <a:hlinkClick r:id="" action="ppaction://media"/>
            <a:extLst>
              <a:ext uri="{FF2B5EF4-FFF2-40B4-BE49-F238E27FC236}">
                <a16:creationId xmlns:a16="http://schemas.microsoft.com/office/drawing/2014/main" id="{645C2258-FDAE-63D8-19C9-D537E0468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10288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30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 descr="green">
            <a:extLst>
              <a:ext uri="{FF2B5EF4-FFF2-40B4-BE49-F238E27FC236}">
                <a16:creationId xmlns:a16="http://schemas.microsoft.com/office/drawing/2014/main" id="{DE7B3820-EDFE-CD71-ECB9-D1E90D6B1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04813"/>
            <a:ext cx="8280400" cy="48244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19" name="Text Box 15">
            <a:extLst>
              <a:ext uri="{FF2B5EF4-FFF2-40B4-BE49-F238E27FC236}">
                <a16:creationId xmlns:a16="http://schemas.microsoft.com/office/drawing/2014/main" id="{FAB1E618-7E64-4B92-A10F-1F65615AB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661025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green</a:t>
            </a:r>
          </a:p>
        </p:txBody>
      </p:sp>
      <p:pic>
        <p:nvPicPr>
          <p:cNvPr id="4112" name="Gree3483.WAV">
            <a:hlinkClick r:id="" action="ppaction://media"/>
            <a:extLst>
              <a:ext uri="{FF2B5EF4-FFF2-40B4-BE49-F238E27FC236}">
                <a16:creationId xmlns:a16="http://schemas.microsoft.com/office/drawing/2014/main" id="{024608E0-33E0-0C0A-6D9F-EE32B456C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6582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4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 descr="blue">
            <a:extLst>
              <a:ext uri="{FF2B5EF4-FFF2-40B4-BE49-F238E27FC236}">
                <a16:creationId xmlns:a16="http://schemas.microsoft.com/office/drawing/2014/main" id="{BE0287E0-10C1-7361-B3E0-D9D3ABBDB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04813"/>
            <a:ext cx="8135938" cy="49688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3" name="Text Box 12">
            <a:extLst>
              <a:ext uri="{FF2B5EF4-FFF2-40B4-BE49-F238E27FC236}">
                <a16:creationId xmlns:a16="http://schemas.microsoft.com/office/drawing/2014/main" id="{5F692A7A-D7DB-D6BE-27EE-DE99C33AF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661025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blue</a:t>
            </a:r>
          </a:p>
        </p:txBody>
      </p:sp>
      <p:pic>
        <p:nvPicPr>
          <p:cNvPr id="5133" name="blue3483.WAV">
            <a:hlinkClick r:id="" action="ppaction://media"/>
            <a:extLst>
              <a:ext uri="{FF2B5EF4-FFF2-40B4-BE49-F238E27FC236}">
                <a16:creationId xmlns:a16="http://schemas.microsoft.com/office/drawing/2014/main" id="{3CE6BE0F-1813-1E96-9E4B-7324A8ABE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37263"/>
            <a:ext cx="64928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5" descr="a cup">
            <a:extLst>
              <a:ext uri="{FF2B5EF4-FFF2-40B4-BE49-F238E27FC236}">
                <a16:creationId xmlns:a16="http://schemas.microsoft.com/office/drawing/2014/main" id="{5DD6EC34-E506-5845-44A9-091DCCCB12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700920"/>
              </p:ext>
            </p:extLst>
          </p:nvPr>
        </p:nvGraphicFramePr>
        <p:xfrm>
          <a:off x="1187450" y="44450"/>
          <a:ext cx="6553200" cy="606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4258269" imgH="3943901" progId="Paint.Picture">
                  <p:embed/>
                </p:oleObj>
              </mc:Choice>
              <mc:Fallback>
                <p:oleObj name="Bitmap Image" r:id="rId4" imgW="4258269" imgH="3943901" progId="Paint.Picture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4450"/>
                        <a:ext cx="6553200" cy="606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Text Box 16">
            <a:extLst>
              <a:ext uri="{FF2B5EF4-FFF2-40B4-BE49-F238E27FC236}">
                <a16:creationId xmlns:a16="http://schemas.microsoft.com/office/drawing/2014/main" id="{1A4DE3DE-FF0D-1FA2-ECC3-8CB3AF537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661025"/>
            <a:ext cx="1223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 a cup</a:t>
            </a:r>
          </a:p>
        </p:txBody>
      </p:sp>
      <p:pic>
        <p:nvPicPr>
          <p:cNvPr id="6162" name="Reco3483.WAV">
            <a:hlinkClick r:id="" action="ppaction://media"/>
            <a:extLst>
              <a:ext uri="{FF2B5EF4-FFF2-40B4-BE49-F238E27FC236}">
                <a16:creationId xmlns:a16="http://schemas.microsoft.com/office/drawing/2014/main" id="{99E98839-960B-2B5A-CC59-73EEE4C6E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9280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6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6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13" descr="a dog">
            <a:extLst>
              <a:ext uri="{FF2B5EF4-FFF2-40B4-BE49-F238E27FC236}">
                <a16:creationId xmlns:a16="http://schemas.microsoft.com/office/drawing/2014/main" id="{5359525E-8C82-2D11-E4D9-B14CC1277F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766802"/>
              </p:ext>
            </p:extLst>
          </p:nvPr>
        </p:nvGraphicFramePr>
        <p:xfrm>
          <a:off x="900113" y="115888"/>
          <a:ext cx="7632700" cy="577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6897063" imgH="5249008" progId="Paint.Picture">
                  <p:embed/>
                </p:oleObj>
              </mc:Choice>
              <mc:Fallback>
                <p:oleObj name="Bitmap Image" r:id="rId4" imgW="6897063" imgH="5249008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04"/>
                      <a:stretch>
                        <a:fillRect/>
                      </a:stretch>
                    </p:blipFill>
                    <p:spPr bwMode="auto">
                      <a:xfrm>
                        <a:off x="900113" y="115888"/>
                        <a:ext cx="7632700" cy="577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 Box 14">
            <a:extLst>
              <a:ext uri="{FF2B5EF4-FFF2-40B4-BE49-F238E27FC236}">
                <a16:creationId xmlns:a16="http://schemas.microsoft.com/office/drawing/2014/main" id="{60433FD0-BEDF-2393-A720-E253EC608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6092825"/>
            <a:ext cx="1223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/>
              <a:t> </a:t>
            </a:r>
            <a:r>
              <a:rPr lang="en-GB" altLang="en-US" sz="1800">
                <a:latin typeface="Comic Sans MS" panose="030F0702030302020204" pitchFamily="66" charset="0"/>
              </a:rPr>
              <a:t>a dog</a:t>
            </a:r>
          </a:p>
        </p:txBody>
      </p:sp>
      <p:pic>
        <p:nvPicPr>
          <p:cNvPr id="7185" name="Reco3483.WAV">
            <a:hlinkClick r:id="" action="ppaction://media"/>
            <a:extLst>
              <a:ext uri="{FF2B5EF4-FFF2-40B4-BE49-F238E27FC236}">
                <a16:creationId xmlns:a16="http://schemas.microsoft.com/office/drawing/2014/main" id="{32D8116D-6CB5-80E9-AEAA-4078E3C90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658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7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67A8DA979691429C1DDC4C1C907611" ma:contentTypeVersion="0" ma:contentTypeDescription="Create a new document." ma:contentTypeScope="" ma:versionID="f12be508a66e7803535232a1e3cd439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9032F35-9273-4BC9-9AEC-A1B7023E69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C67D60-204E-4068-BA30-DB8E3A040B7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61FC1D4-AD2E-4248-9456-41E89CD983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</TotalTime>
  <Words>366</Words>
  <Application>Microsoft Office PowerPoint</Application>
  <PresentationFormat>On-screen Show (4:3)</PresentationFormat>
  <Paragraphs>55</Paragraphs>
  <Slides>15</Slides>
  <Notes>0</Notes>
  <HiddenSlides>0</HiddenSlides>
  <MMClips>21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Comic Sans MS</vt:lpstr>
      <vt:lpstr>Symbol</vt:lpstr>
      <vt:lpstr>Default Design</vt:lpstr>
      <vt:lpstr>Paintbrush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BwDBC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Carole Grady</dc:creator>
  <cp:lastModifiedBy>Tyrer, Carolyn</cp:lastModifiedBy>
  <cp:revision>86</cp:revision>
  <dcterms:created xsi:type="dcterms:W3CDTF">2005-06-30T11:29:36Z</dcterms:created>
  <dcterms:modified xsi:type="dcterms:W3CDTF">2022-08-02T13:24:04Z</dcterms:modified>
</cp:coreProperties>
</file>