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20"/>
  </p:handoutMasterIdLst>
  <p:sldIdLst>
    <p:sldId id="256" r:id="rId5"/>
    <p:sldId id="279" r:id="rId6"/>
    <p:sldId id="283" r:id="rId7"/>
    <p:sldId id="276" r:id="rId8"/>
    <p:sldId id="257" r:id="rId9"/>
    <p:sldId id="258" r:id="rId10"/>
    <p:sldId id="259" r:id="rId11"/>
    <p:sldId id="260" r:id="rId12"/>
    <p:sldId id="261" r:id="rId13"/>
    <p:sldId id="263" r:id="rId14"/>
    <p:sldId id="262" r:id="rId15"/>
    <p:sldId id="264" r:id="rId16"/>
    <p:sldId id="265" r:id="rId17"/>
    <p:sldId id="285" r:id="rId18"/>
    <p:sldId id="282" r:id="rId19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5" autoAdjust="0"/>
    <p:restoredTop sz="93792" autoAdjust="0"/>
  </p:normalViewPr>
  <p:slideViewPr>
    <p:cSldViewPr>
      <p:cViewPr varScale="1">
        <p:scale>
          <a:sx n="62" d="100"/>
          <a:sy n="62" d="100"/>
        </p:scale>
        <p:origin x="132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703CE19-4743-E052-7A1A-972B10CB79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CFB682C5-3960-C17D-F6EE-9CA813BB6D0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7FEA5BE2-B43D-1601-3632-8949B890EC2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F07D40D6-08A5-8272-C5BD-E5E840BD0E6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275A46-9C6E-4E48-943A-91E8828C4D0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EF3625-2021-D452-7D7E-ADE939084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B1DF76-B475-5C7C-BB7A-80CA696012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40F214-2D08-D2EB-8C6E-3F1C69A31B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0F12D-C352-4DB2-B129-C389483BC6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4441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016899-2944-50B4-16CC-CE2EBE4B0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F33284-55D0-0115-7CB8-B683C1524F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A9788C-A605-F5C9-FB0D-2625F137EA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8E9EB-D74E-46B6-92EA-95179E5F639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425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DEBADD-52EC-62AF-FD41-5EEE1D1CA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559C74-3EF1-2514-4D0F-0A4398F1E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53C641-928E-BE29-BCCB-22419E3BDB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31754-E8A7-4B03-9DE7-E29AABFA0A1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6986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69B583-5BE5-9FC2-1147-48C80D60F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A7F7A2D-3747-F142-F072-5C990B0A7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3A7AA86-B206-0CBF-782A-1F4025757E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773E83-D23B-4788-8FC6-63C6B6247F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763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A204E8-AAAD-AA95-0A04-75C000CE01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078648-AFB1-8F07-CD28-386FF1911A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2BB013-7468-5BBE-21C2-5ACAE38B04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8955D-45AF-418F-BDA1-EBFCDC478B7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008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59474-1501-86FF-3721-E2F0780487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CA19D8-6FD9-F671-9677-7CB78CED9E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9B3F99-D100-AFB2-AB76-86ED5E845C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F7C6F-8DBD-4CA7-82D5-94E5D60585C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301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240AB-3E1F-B8AF-923E-7CEE328822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74052D-F3E3-DE7B-2478-613162F5BE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B7B1C1-1825-F6EC-8EE5-28B512BEE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CCAB5-BC1D-41E6-8AA2-F4FDBACBBD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700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C1F43B9-8017-757C-13FA-08FA119AF8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11559EA-A2E2-36D4-A710-C98D30AD3E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8B2DEE-23FB-78B2-D77B-A486A61884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18BC12-15AE-4A7E-B05A-0E1330F0531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263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A55D4CD-0510-EA04-68F0-ABD17CA3B3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E3C11A-6DD0-E955-5A82-2939B74DCE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C06579-B04C-283C-B612-1655CA2E6F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AB79AB-8B43-456B-A990-D0D969C9E18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93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987145-7344-825B-7FDE-53F5785151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95CC5E-3D73-CB37-B83F-E059E653C1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F45EE76-F6E0-ED58-D4C8-155490E47E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18D3F-1E72-4E68-863D-88DE87FF1F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1724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1CC4CD-0BDF-B292-FBA4-F24940F7FB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89265-0A7D-B297-2A34-239576BDC6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CF3EDB-FC8C-4BEC-1E7F-3F4293B9A2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A3D91-2FE0-4652-9AE2-078769B695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2992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89D6B3-7A03-B3DC-E63B-7B087B59C1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7B96F9-9965-C4A8-A501-1B925D50A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6CDB18-7733-54E8-5D49-D9EF1E39C4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28CA1-A960-4635-9210-511FF4C79D9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902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5F2B767-C30F-C2E6-8536-58E787C09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D36014B-8FBC-0E45-CFE1-72463AA0E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4EFB383-0A0A-6897-E4C0-ADA76F377E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9D8EE0F-B025-9FEC-4C59-54B6E57AF2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3F6F13-2FBB-A25E-6A37-1F12C9601B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0F1CD7C-675E-41AA-BBA1-2DF11333386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11.WAV"/><Relationship Id="rId18" Type="http://schemas.openxmlformats.org/officeDocument/2006/relationships/audio" Target="../media/media3.WAV"/><Relationship Id="rId26" Type="http://schemas.openxmlformats.org/officeDocument/2006/relationships/oleObject" Target="../embeddings/oleObject9.bin"/><Relationship Id="rId3" Type="http://schemas.microsoft.com/office/2007/relationships/media" Target="../media/media9.WAV"/><Relationship Id="rId21" Type="http://schemas.openxmlformats.org/officeDocument/2006/relationships/slideLayout" Target="../slideLayouts/slideLayout7.xml"/><Relationship Id="rId34" Type="http://schemas.openxmlformats.org/officeDocument/2006/relationships/image" Target="../media/image18.png"/><Relationship Id="rId7" Type="http://schemas.microsoft.com/office/2007/relationships/media" Target="../media/media7.WAV"/><Relationship Id="rId12" Type="http://schemas.openxmlformats.org/officeDocument/2006/relationships/audio" Target="../media/media4.WAV"/><Relationship Id="rId17" Type="http://schemas.microsoft.com/office/2007/relationships/media" Target="../media/media3.WAV"/><Relationship Id="rId25" Type="http://schemas.openxmlformats.org/officeDocument/2006/relationships/image" Target="../media/image11.png"/><Relationship Id="rId33" Type="http://schemas.openxmlformats.org/officeDocument/2006/relationships/image" Target="../media/image17.png"/><Relationship Id="rId2" Type="http://schemas.openxmlformats.org/officeDocument/2006/relationships/audio" Target="../media/media10.WAV"/><Relationship Id="rId16" Type="http://schemas.openxmlformats.org/officeDocument/2006/relationships/audio" Target="../media/media6.WAV"/><Relationship Id="rId20" Type="http://schemas.openxmlformats.org/officeDocument/2006/relationships/audio" Target="../media/media2.WAV"/><Relationship Id="rId29" Type="http://schemas.openxmlformats.org/officeDocument/2006/relationships/image" Target="../media/image4.png"/><Relationship Id="rId1" Type="http://schemas.microsoft.com/office/2007/relationships/media" Target="../media/media10.WAV"/><Relationship Id="rId6" Type="http://schemas.openxmlformats.org/officeDocument/2006/relationships/audio" Target="../media/media8.WAV"/><Relationship Id="rId11" Type="http://schemas.microsoft.com/office/2007/relationships/media" Target="../media/media4.WAV"/><Relationship Id="rId24" Type="http://schemas.openxmlformats.org/officeDocument/2006/relationships/oleObject" Target="../embeddings/oleObject8.bin"/><Relationship Id="rId32" Type="http://schemas.openxmlformats.org/officeDocument/2006/relationships/image" Target="../media/image2.png"/><Relationship Id="rId5" Type="http://schemas.microsoft.com/office/2007/relationships/media" Target="../media/media8.WAV"/><Relationship Id="rId15" Type="http://schemas.microsoft.com/office/2007/relationships/media" Target="../media/media6.WAV"/><Relationship Id="rId23" Type="http://schemas.openxmlformats.org/officeDocument/2006/relationships/image" Target="../media/image12.png"/><Relationship Id="rId28" Type="http://schemas.openxmlformats.org/officeDocument/2006/relationships/oleObject" Target="../embeddings/oleObject10.bin"/><Relationship Id="rId36" Type="http://schemas.openxmlformats.org/officeDocument/2006/relationships/image" Target="../media/image3.png"/><Relationship Id="rId10" Type="http://schemas.openxmlformats.org/officeDocument/2006/relationships/audio" Target="../media/media5.WAV"/><Relationship Id="rId19" Type="http://schemas.microsoft.com/office/2007/relationships/media" Target="../media/media2.WAV"/><Relationship Id="rId31" Type="http://schemas.openxmlformats.org/officeDocument/2006/relationships/image" Target="../media/image16.png"/><Relationship Id="rId4" Type="http://schemas.openxmlformats.org/officeDocument/2006/relationships/audio" Target="../media/media9.WAV"/><Relationship Id="rId9" Type="http://schemas.microsoft.com/office/2007/relationships/media" Target="../media/media5.WAV"/><Relationship Id="rId14" Type="http://schemas.openxmlformats.org/officeDocument/2006/relationships/audio" Target="../media/media11.WAV"/><Relationship Id="rId22" Type="http://schemas.openxmlformats.org/officeDocument/2006/relationships/oleObject" Target="../embeddings/oleObject7.bin"/><Relationship Id="rId27" Type="http://schemas.openxmlformats.org/officeDocument/2006/relationships/image" Target="../media/image9.png"/><Relationship Id="rId30" Type="http://schemas.openxmlformats.org/officeDocument/2006/relationships/image" Target="../media/image15.png"/><Relationship Id="rId35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7">
            <a:extLst>
              <a:ext uri="{FF2B5EF4-FFF2-40B4-BE49-F238E27FC236}">
                <a16:creationId xmlns:a16="http://schemas.microsoft.com/office/drawing/2014/main" id="{BBC6883E-72EC-69A2-3CE0-AE4BBECF0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49275"/>
            <a:ext cx="7704137" cy="60483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2053" name="Text Box 20">
            <a:extLst>
              <a:ext uri="{FF2B5EF4-FFF2-40B4-BE49-F238E27FC236}">
                <a16:creationId xmlns:a16="http://schemas.microsoft.com/office/drawing/2014/main" id="{552CFC2D-491D-13A7-DD18-B949B2EA6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052513"/>
            <a:ext cx="6192838" cy="2286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/>
              <a:t> </a:t>
            </a:r>
            <a:r>
              <a:rPr lang="en-GB" altLang="en-US" b="1" dirty="0">
                <a:latin typeface="Comic Sans MS" panose="030F0702030302020204" pitchFamily="66" charset="0"/>
              </a:rPr>
              <a:t>Early Start EALIP Book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b="1" dirty="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latin typeface="Comic Sans MS" panose="030F0702030302020204" pitchFamily="66" charset="0"/>
              </a:rPr>
              <a:t>First 10 Words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dirty="0"/>
          </a:p>
        </p:txBody>
      </p:sp>
      <p:pic>
        <p:nvPicPr>
          <p:cNvPr id="2054" name="Picture 35">
            <a:extLst>
              <a:ext uri="{FF2B5EF4-FFF2-40B4-BE49-F238E27FC236}">
                <a16:creationId xmlns:a16="http://schemas.microsoft.com/office/drawing/2014/main" id="{F8060F3F-9ECD-4220-5B6E-ED1691810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000375"/>
            <a:ext cx="3313112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6">
            <a:extLst>
              <a:ext uri="{FF2B5EF4-FFF2-40B4-BE49-F238E27FC236}">
                <a16:creationId xmlns:a16="http://schemas.microsoft.com/office/drawing/2014/main" id="{407E38D4-FD1D-D455-1131-88C12A432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7200"/>
            <a:ext cx="26050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Reco381.WAV">
            <a:hlinkClick r:id="" action="ppaction://media"/>
            <a:extLst>
              <a:ext uri="{FF2B5EF4-FFF2-40B4-BE49-F238E27FC236}">
                <a16:creationId xmlns:a16="http://schemas.microsoft.com/office/drawing/2014/main" id="{2C9CD649-6AF3-8CDB-FCD4-58FBB49F5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821363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14" descr="a box">
            <a:extLst>
              <a:ext uri="{FF2B5EF4-FFF2-40B4-BE49-F238E27FC236}">
                <a16:creationId xmlns:a16="http://schemas.microsoft.com/office/drawing/2014/main" id="{3FAF83E0-3B12-9474-12ED-C33EF3A1BF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078409"/>
              </p:ext>
            </p:extLst>
          </p:nvPr>
        </p:nvGraphicFramePr>
        <p:xfrm>
          <a:off x="323850" y="476250"/>
          <a:ext cx="7705725" cy="502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8183117" imgH="7228571" progId="MSPhotoEd.3">
                  <p:embed/>
                </p:oleObj>
              </mc:Choice>
              <mc:Fallback>
                <p:oleObj name="Photo Editor Photo" r:id="rId4" imgW="8183117" imgH="7228571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76250"/>
                        <a:ext cx="7705725" cy="502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32" name="A Bo397.WAV">
            <a:hlinkClick r:id="" action="ppaction://media"/>
            <a:extLst>
              <a:ext uri="{FF2B5EF4-FFF2-40B4-BE49-F238E27FC236}">
                <a16:creationId xmlns:a16="http://schemas.microsoft.com/office/drawing/2014/main" id="{21A6598F-70F4-13EC-1CB3-812A70FEC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49925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16" descr="a brush">
            <a:extLst>
              <a:ext uri="{FF2B5EF4-FFF2-40B4-BE49-F238E27FC236}">
                <a16:creationId xmlns:a16="http://schemas.microsoft.com/office/drawing/2014/main" id="{B60D30BA-896D-150D-F735-851B35BDCD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703796"/>
              </p:ext>
            </p:extLst>
          </p:nvPr>
        </p:nvGraphicFramePr>
        <p:xfrm>
          <a:off x="1331912" y="692696"/>
          <a:ext cx="6480175" cy="459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7447619" imgH="5276190" progId="Paint.Picture">
                  <p:embed/>
                </p:oleObj>
              </mc:Choice>
              <mc:Fallback>
                <p:oleObj name="Bitmap Image" r:id="rId4" imgW="7447619" imgH="5276190" progId="Paint.Picture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2" y="692696"/>
                        <a:ext cx="6480175" cy="459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9" name="A Br413.WAV">
            <a:hlinkClick r:id="" action="ppaction://media"/>
            <a:extLst>
              <a:ext uri="{FF2B5EF4-FFF2-40B4-BE49-F238E27FC236}">
                <a16:creationId xmlns:a16="http://schemas.microsoft.com/office/drawing/2014/main" id="{701D4A6B-385E-A31D-83BE-D71B9DE1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499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8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a table">
            <a:extLst>
              <a:ext uri="{FF2B5EF4-FFF2-40B4-BE49-F238E27FC236}">
                <a16:creationId xmlns:a16="http://schemas.microsoft.com/office/drawing/2014/main" id="{21D8DE29-CE97-8238-9BEE-A807F3908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8199437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A Ta413.WAV">
            <a:hlinkClick r:id="" action="ppaction://media"/>
            <a:extLst>
              <a:ext uri="{FF2B5EF4-FFF2-40B4-BE49-F238E27FC236}">
                <a16:creationId xmlns:a16="http://schemas.microsoft.com/office/drawing/2014/main" id="{79CF1783-C38F-4BED-F713-73CB8B73A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92800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0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4" descr="a window">
            <a:extLst>
              <a:ext uri="{FF2B5EF4-FFF2-40B4-BE49-F238E27FC236}">
                <a16:creationId xmlns:a16="http://schemas.microsoft.com/office/drawing/2014/main" id="{CF0AFB87-E106-862B-48FC-A14755A24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2238"/>
            <a:ext cx="6913562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Reco413.WAV">
            <a:hlinkClick r:id="" action="ppaction://media"/>
            <a:extLst>
              <a:ext uri="{FF2B5EF4-FFF2-40B4-BE49-F238E27FC236}">
                <a16:creationId xmlns:a16="http://schemas.microsoft.com/office/drawing/2014/main" id="{1F91383E-ED09-D777-ABE9-1F5C58873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1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4" descr="a brush">
            <a:extLst>
              <a:ext uri="{FF2B5EF4-FFF2-40B4-BE49-F238E27FC236}">
                <a16:creationId xmlns:a16="http://schemas.microsoft.com/office/drawing/2014/main" id="{15A722F7-2537-8C53-814F-A99287E58D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150607"/>
              </p:ext>
            </p:extLst>
          </p:nvPr>
        </p:nvGraphicFramePr>
        <p:xfrm>
          <a:off x="2916238" y="260350"/>
          <a:ext cx="2663825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2" imgW="7447619" imgH="5276190" progId="Paint.Picture">
                  <p:embed/>
                </p:oleObj>
              </mc:Choice>
              <mc:Fallback>
                <p:oleObj name="Bitmap Image" r:id="rId22" imgW="7447619" imgH="527619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260350"/>
                        <a:ext cx="2663825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5" descr="a box">
            <a:extLst>
              <a:ext uri="{FF2B5EF4-FFF2-40B4-BE49-F238E27FC236}">
                <a16:creationId xmlns:a16="http://schemas.microsoft.com/office/drawing/2014/main" id="{0CAE4ACE-9D09-2F69-ACE4-A1D3422D85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247434"/>
              </p:ext>
            </p:extLst>
          </p:nvPr>
        </p:nvGraphicFramePr>
        <p:xfrm>
          <a:off x="3132138" y="2060575"/>
          <a:ext cx="1728787" cy="155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4" imgW="8183117" imgH="7228571" progId="MSPhotoEd.3">
                  <p:embed/>
                </p:oleObj>
              </mc:Choice>
              <mc:Fallback>
                <p:oleObj name="Photo Editor Photo" r:id="rId24" imgW="8183117" imgH="7228571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060575"/>
                        <a:ext cx="1728787" cy="155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7" descr="a crayon">
            <a:extLst>
              <a:ext uri="{FF2B5EF4-FFF2-40B4-BE49-F238E27FC236}">
                <a16:creationId xmlns:a16="http://schemas.microsoft.com/office/drawing/2014/main" id="{27188F38-7DF5-82E2-5B9E-4B4C2BC867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794713"/>
              </p:ext>
            </p:extLst>
          </p:nvPr>
        </p:nvGraphicFramePr>
        <p:xfrm>
          <a:off x="6300788" y="4292600"/>
          <a:ext cx="2147887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6" imgW="11533333" imgH="6295238" progId="MSPhotoEd.3">
                  <p:embed/>
                </p:oleObj>
              </mc:Choice>
              <mc:Fallback>
                <p:oleObj name="Photo Editor Photo" r:id="rId26" imgW="11533333" imgH="6295238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4292600"/>
                        <a:ext cx="2147887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11" descr="a jigsaw">
            <a:extLst>
              <a:ext uri="{FF2B5EF4-FFF2-40B4-BE49-F238E27FC236}">
                <a16:creationId xmlns:a16="http://schemas.microsoft.com/office/drawing/2014/main" id="{118EF574-561E-9DDE-6688-2D4DFBD2D4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912245"/>
              </p:ext>
            </p:extLst>
          </p:nvPr>
        </p:nvGraphicFramePr>
        <p:xfrm>
          <a:off x="6516688" y="5445125"/>
          <a:ext cx="2239962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8" imgW="13419048" imgH="6961905" progId="MSPhotoEd.3">
                  <p:embed/>
                </p:oleObj>
              </mc:Choice>
              <mc:Fallback>
                <p:oleObj name="Photo Editor Photo" r:id="rId28" imgW="13419048" imgH="6961905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5445125"/>
                        <a:ext cx="2239962" cy="116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6" name="Picture 13" descr="a book">
            <a:extLst>
              <a:ext uri="{FF2B5EF4-FFF2-40B4-BE49-F238E27FC236}">
                <a16:creationId xmlns:a16="http://schemas.microsoft.com/office/drawing/2014/main" id="{4C16C5DA-87F8-5F28-839D-BA2FF432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6250"/>
            <a:ext cx="22320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4" descr="a door">
            <a:extLst>
              <a:ext uri="{FF2B5EF4-FFF2-40B4-BE49-F238E27FC236}">
                <a16:creationId xmlns:a16="http://schemas.microsoft.com/office/drawing/2014/main" id="{E7FBFD97-31F6-4083-F724-802699CE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789363"/>
            <a:ext cx="208915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5" descr="a chair">
            <a:extLst>
              <a:ext uri="{FF2B5EF4-FFF2-40B4-BE49-F238E27FC236}">
                <a16:creationId xmlns:a16="http://schemas.microsoft.com/office/drawing/2014/main" id="{C6BD71E1-23A7-A647-3EA7-DB84AF662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17049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7" descr="a table">
            <a:extLst>
              <a:ext uri="{FF2B5EF4-FFF2-40B4-BE49-F238E27FC236}">
                <a16:creationId xmlns:a16="http://schemas.microsoft.com/office/drawing/2014/main" id="{9E3626CD-78FB-2350-2C73-22635E147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29432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8" descr="a bin">
            <a:extLst>
              <a:ext uri="{FF2B5EF4-FFF2-40B4-BE49-F238E27FC236}">
                <a16:creationId xmlns:a16="http://schemas.microsoft.com/office/drawing/2014/main" id="{F2C8478C-9164-8988-1BD1-C9097C527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20725"/>
            <a:ext cx="22320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9" descr="a window">
            <a:extLst>
              <a:ext uri="{FF2B5EF4-FFF2-40B4-BE49-F238E27FC236}">
                <a16:creationId xmlns:a16="http://schemas.microsoft.com/office/drawing/2014/main" id="{7E4E78C5-C355-6C52-C118-70530824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16779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 Box 12">
            <a:extLst>
              <a:ext uri="{FF2B5EF4-FFF2-40B4-BE49-F238E27FC236}">
                <a16:creationId xmlns:a16="http://schemas.microsoft.com/office/drawing/2014/main" id="{7F09E6AA-9A74-F1BD-574E-769B872B4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263525"/>
            <a:ext cx="2447925" cy="785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Assessment 1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a first 10 words</a:t>
            </a:r>
          </a:p>
        </p:txBody>
      </p:sp>
      <p:pic>
        <p:nvPicPr>
          <p:cNvPr id="72725" name="A Ta413.WAV">
            <a:hlinkClick r:id="" action="ppaction://media"/>
            <a:extLst>
              <a:ext uri="{FF2B5EF4-FFF2-40B4-BE49-F238E27FC236}">
                <a16:creationId xmlns:a16="http://schemas.microsoft.com/office/drawing/2014/main" id="{1B72D0D9-1471-2967-D83A-68869133D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13360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6" name="A Br413.WAV">
            <a:hlinkClick r:id="" action="ppaction://media"/>
            <a:extLst>
              <a:ext uri="{FF2B5EF4-FFF2-40B4-BE49-F238E27FC236}">
                <a16:creationId xmlns:a16="http://schemas.microsoft.com/office/drawing/2014/main" id="{3090A0AC-CFF9-77D2-9B96-E04FFCB88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04813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7" name="A Bo428.WAV">
            <a:hlinkClick r:id="" action="ppaction://media"/>
            <a:extLst>
              <a:ext uri="{FF2B5EF4-FFF2-40B4-BE49-F238E27FC236}">
                <a16:creationId xmlns:a16="http://schemas.microsoft.com/office/drawing/2014/main" id="{44586B17-C8ED-BB95-313A-1BEE15449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781300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8" name="A Do428.WAV">
            <a:hlinkClick r:id="" action="ppaction://media"/>
            <a:extLst>
              <a:ext uri="{FF2B5EF4-FFF2-40B4-BE49-F238E27FC236}">
                <a16:creationId xmlns:a16="http://schemas.microsoft.com/office/drawing/2014/main" id="{23A5A77F-005F-F9BC-2DF7-10A0A0AE2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78936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0" name="A Bo429.WAV">
            <a:hlinkClick r:id="" action="ppaction://media"/>
            <a:extLst>
              <a:ext uri="{FF2B5EF4-FFF2-40B4-BE49-F238E27FC236}">
                <a16:creationId xmlns:a16="http://schemas.microsoft.com/office/drawing/2014/main" id="{3C3927AB-E800-B05E-8050-0425A75E0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625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1" name="A Bi428.WAV">
            <a:hlinkClick r:id="" action="ppaction://media"/>
            <a:extLst>
              <a:ext uri="{FF2B5EF4-FFF2-40B4-BE49-F238E27FC236}">
                <a16:creationId xmlns:a16="http://schemas.microsoft.com/office/drawing/2014/main" id="{06E6EF85-E928-6842-089A-D0C5CDC01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4" name="Reco428.WAV">
            <a:hlinkClick r:id="" action="ppaction://media"/>
            <a:extLst>
              <a:ext uri="{FF2B5EF4-FFF2-40B4-BE49-F238E27FC236}">
                <a16:creationId xmlns:a16="http://schemas.microsoft.com/office/drawing/2014/main" id="{12318EE6-FD23-DDE5-684E-509FFE4E6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3952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5" name="Reco429.WAV">
            <a:hlinkClick r:id="" action="ppaction://media"/>
            <a:extLst>
              <a:ext uri="{FF2B5EF4-FFF2-40B4-BE49-F238E27FC236}">
                <a16:creationId xmlns:a16="http://schemas.microsoft.com/office/drawing/2014/main" id="{71F6CF9C-F135-BAFC-BB29-B113DC77F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97425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6" name="Reco430.WAV">
            <a:hlinkClick r:id="" action="ppaction://media"/>
            <a:extLst>
              <a:ext uri="{FF2B5EF4-FFF2-40B4-BE49-F238E27FC236}">
                <a16:creationId xmlns:a16="http://schemas.microsoft.com/office/drawing/2014/main" id="{E4F93FD7-4831-790D-6E2B-611EB093A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9528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7" name="Reco431.WAV">
            <a:hlinkClick r:id="" action="ppaction://media"/>
            <a:extLst>
              <a:ext uri="{FF2B5EF4-FFF2-40B4-BE49-F238E27FC236}">
                <a16:creationId xmlns:a16="http://schemas.microsoft.com/office/drawing/2014/main" id="{FBFEAB4F-C4DF-235D-2944-9B29B787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661025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27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2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72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2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2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2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72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2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2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00" fill="hold"/>
                                        <p:tgtEl>
                                          <p:spTgt spid="72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2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2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2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00" fill="hold"/>
                                        <p:tgtEl>
                                          <p:spTgt spid="727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3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3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7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00" fill="hold"/>
                                        <p:tgtEl>
                                          <p:spTgt spid="72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31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3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2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00" fill="hold"/>
                                        <p:tgtEl>
                                          <p:spTgt spid="727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34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7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" fill="hold"/>
                                        <p:tgtEl>
                                          <p:spTgt spid="727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3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3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00" fill="hold"/>
                                        <p:tgtEl>
                                          <p:spTgt spid="727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36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3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7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727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37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6D241E56-9D6A-C492-D620-878AAB398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628775"/>
            <a:ext cx="1439863" cy="4506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  a jigsaw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  a chair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  a bin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  a book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  a crayon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  a door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  a box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  a brush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  a table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  a window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6387" name="Rectangle 6">
            <a:extLst>
              <a:ext uri="{FF2B5EF4-FFF2-40B4-BE49-F238E27FC236}">
                <a16:creationId xmlns:a16="http://schemas.microsoft.com/office/drawing/2014/main" id="{0126D1A8-F375-A86C-61F9-9A24E66C3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628775"/>
            <a:ext cx="576262" cy="4506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Rectangle 7">
            <a:extLst>
              <a:ext uri="{FF2B5EF4-FFF2-40B4-BE49-F238E27FC236}">
                <a16:creationId xmlns:a16="http://schemas.microsoft.com/office/drawing/2014/main" id="{CDE145E6-2E44-018B-FC83-7DD17A956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628775"/>
            <a:ext cx="576263" cy="4506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9" name="Rectangle 8">
            <a:extLst>
              <a:ext uri="{FF2B5EF4-FFF2-40B4-BE49-F238E27FC236}">
                <a16:creationId xmlns:a16="http://schemas.microsoft.com/office/drawing/2014/main" id="{05222390-0EDC-5DA7-F110-612F33A48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1628775"/>
            <a:ext cx="576262" cy="4506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0" name="Rectangle 9">
            <a:extLst>
              <a:ext uri="{FF2B5EF4-FFF2-40B4-BE49-F238E27FC236}">
                <a16:creationId xmlns:a16="http://schemas.microsoft.com/office/drawing/2014/main" id="{71316000-0AC5-DEC7-9F58-F3A84529D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1628775"/>
            <a:ext cx="576262" cy="4506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1" name="Rectangle 10">
            <a:extLst>
              <a:ext uri="{FF2B5EF4-FFF2-40B4-BE49-F238E27FC236}">
                <a16:creationId xmlns:a16="http://schemas.microsoft.com/office/drawing/2014/main" id="{89BF0C88-8A97-4CC2-3329-FC050DC3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1628775"/>
            <a:ext cx="576262" cy="4506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2" name="Rectangle 11">
            <a:extLst>
              <a:ext uri="{FF2B5EF4-FFF2-40B4-BE49-F238E27FC236}">
                <a16:creationId xmlns:a16="http://schemas.microsoft.com/office/drawing/2014/main" id="{909F39E9-8555-E772-D28E-1405ABD29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1628775"/>
            <a:ext cx="576263" cy="4506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3" name="Rectangle 12">
            <a:extLst>
              <a:ext uri="{FF2B5EF4-FFF2-40B4-BE49-F238E27FC236}">
                <a16:creationId xmlns:a16="http://schemas.microsoft.com/office/drawing/2014/main" id="{F3F81CF0-4746-0E02-D33C-B0E6B769D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628775"/>
            <a:ext cx="576263" cy="45069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4" name="Text Box 13">
            <a:extLst>
              <a:ext uri="{FF2B5EF4-FFF2-40B4-BE49-F238E27FC236}">
                <a16:creationId xmlns:a16="http://schemas.microsoft.com/office/drawing/2014/main" id="{598A6C85-11C4-880E-95AB-9525851A5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49275"/>
            <a:ext cx="28082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>
                <a:latin typeface="Comic Sans MS" panose="030F0702030302020204" pitchFamily="66" charset="0"/>
              </a:rPr>
              <a:t>EALIP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>
                <a:latin typeface="Comic Sans MS" panose="030F0702030302020204" pitchFamily="66" charset="0"/>
              </a:rPr>
              <a:t>Unit 1: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>
                <a:latin typeface="Comic Sans MS" panose="030F0702030302020204" pitchFamily="66" charset="0"/>
              </a:rPr>
              <a:t>First ten words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000" b="1"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i="1">
                <a:latin typeface="Comic Sans MS" panose="030F0702030302020204" pitchFamily="66" charset="0"/>
              </a:rPr>
              <a:t>Record of session: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 i="1">
                <a:latin typeface="Comic Sans MS" panose="030F0702030302020204" pitchFamily="66" charset="0"/>
              </a:rPr>
              <a:t>Tick for each word learned and used with </a:t>
            </a:r>
            <a:r>
              <a:rPr lang="en-GB" altLang="en-US" sz="1600" b="1" i="1">
                <a:latin typeface="Comic Sans MS" panose="030F0702030302020204" pitchFamily="66" charset="0"/>
              </a:rPr>
              <a:t>a</a:t>
            </a:r>
            <a:endParaRPr lang="en-GB" altLang="en-US" sz="1600" i="1">
              <a:latin typeface="Comic Sans MS" panose="030F0702030302020204" pitchFamily="66" charset="0"/>
            </a:endParaRPr>
          </a:p>
        </p:txBody>
      </p:sp>
      <p:sp>
        <p:nvSpPr>
          <p:cNvPr id="16395" name="Rectangle 14">
            <a:extLst>
              <a:ext uri="{FF2B5EF4-FFF2-40B4-BE49-F238E27FC236}">
                <a16:creationId xmlns:a16="http://schemas.microsoft.com/office/drawing/2014/main" id="{58388549-C02C-EBD2-5D67-E3018A6C4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88913"/>
            <a:ext cx="1439863" cy="143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6" name="Rectangle 15">
            <a:extLst>
              <a:ext uri="{FF2B5EF4-FFF2-40B4-BE49-F238E27FC236}">
                <a16:creationId xmlns:a16="http://schemas.microsoft.com/office/drawing/2014/main" id="{B5BAC4A7-3715-484E-7EA2-E621143E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88913"/>
            <a:ext cx="576262" cy="143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7" name="Rectangle 16">
            <a:extLst>
              <a:ext uri="{FF2B5EF4-FFF2-40B4-BE49-F238E27FC236}">
                <a16:creationId xmlns:a16="http://schemas.microsoft.com/office/drawing/2014/main" id="{4DA48FB7-FCBE-B36E-346E-7006EFCBA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88913"/>
            <a:ext cx="576263" cy="143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8" name="Rectangle 17">
            <a:extLst>
              <a:ext uri="{FF2B5EF4-FFF2-40B4-BE49-F238E27FC236}">
                <a16:creationId xmlns:a16="http://schemas.microsoft.com/office/drawing/2014/main" id="{4D238EE8-14C2-22A9-6429-89BB9FE50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188913"/>
            <a:ext cx="576262" cy="143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9" name="Rectangle 18">
            <a:extLst>
              <a:ext uri="{FF2B5EF4-FFF2-40B4-BE49-F238E27FC236}">
                <a16:creationId xmlns:a16="http://schemas.microsoft.com/office/drawing/2014/main" id="{8F2805B8-F3A9-A0A9-C431-FB558EC5B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188913"/>
            <a:ext cx="576263" cy="143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0" name="Rectangle 19">
            <a:extLst>
              <a:ext uri="{FF2B5EF4-FFF2-40B4-BE49-F238E27FC236}">
                <a16:creationId xmlns:a16="http://schemas.microsoft.com/office/drawing/2014/main" id="{3FCA8CA0-1691-DCF4-B921-CD343B3C1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188913"/>
            <a:ext cx="576262" cy="143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1" name="Rectangle 20">
            <a:extLst>
              <a:ext uri="{FF2B5EF4-FFF2-40B4-BE49-F238E27FC236}">
                <a16:creationId xmlns:a16="http://schemas.microsoft.com/office/drawing/2014/main" id="{D037F4DB-2C89-7598-4CEF-6222FB74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188913"/>
            <a:ext cx="576262" cy="143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2" name="Rectangle 21">
            <a:extLst>
              <a:ext uri="{FF2B5EF4-FFF2-40B4-BE49-F238E27FC236}">
                <a16:creationId xmlns:a16="http://schemas.microsoft.com/office/drawing/2014/main" id="{9860BA95-2307-4AD8-EF84-228EDE998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88913"/>
            <a:ext cx="576263" cy="14398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3" name="Text Box 22">
            <a:extLst>
              <a:ext uri="{FF2B5EF4-FFF2-40B4-BE49-F238E27FC236}">
                <a16:creationId xmlns:a16="http://schemas.microsoft.com/office/drawing/2014/main" id="{DABD483B-6104-F66A-E11E-12DBB16A3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20713"/>
            <a:ext cx="1223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>
                <a:latin typeface="Comic Sans MS" panose="030F0702030302020204" pitchFamily="66" charset="0"/>
              </a:rPr>
              <a:t>Name: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id="{13AD30B7-DECB-6C15-DAF1-498A6DADF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64235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58775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Comic Sans MS" panose="030F0702030302020204" pitchFamily="66" charset="0"/>
              </a:rPr>
              <a:t>Unit 1: Naming an object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Key instruction: </a:t>
            </a:r>
            <a:r>
              <a:rPr lang="en-GB" altLang="en-US" sz="1800" b="1">
                <a:latin typeface="Comic Sans MS" panose="030F0702030302020204" pitchFamily="66" charset="0"/>
              </a:rPr>
              <a:t>show me a …</a:t>
            </a:r>
            <a:endParaRPr lang="en-GB" altLang="en-US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Key response: </a:t>
            </a:r>
            <a:r>
              <a:rPr lang="en-GB" altLang="en-US" sz="1800" b="1">
                <a:latin typeface="Comic Sans MS" panose="030F0702030302020204" pitchFamily="66" charset="0"/>
              </a:rPr>
              <a:t>pupil points and says ‘a ____’</a:t>
            </a:r>
            <a:endParaRPr lang="en-GB" altLang="en-US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en-GB" altLang="en-US" sz="1800">
                <a:latin typeface="Comic Sans MS" panose="030F0702030302020204" pitchFamily="66" charset="0"/>
              </a:rPr>
            </a:br>
            <a:r>
              <a:rPr lang="en-GB" altLang="en-US" sz="1800" b="1">
                <a:latin typeface="Comic Sans MS" panose="030F0702030302020204" pitchFamily="66" charset="0"/>
              </a:rPr>
              <a:t>10 classroom nouns</a:t>
            </a:r>
            <a:r>
              <a:rPr lang="en-GB" altLang="en-US" sz="1800">
                <a:latin typeface="Comic Sans MS" panose="030F0702030302020204" pitchFamily="66" charset="0"/>
              </a:rPr>
              <a:t>;  a jigsaw, a crayon, a book, a chair, a bin, a brush, a table,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omic Sans MS" panose="030F0702030302020204" pitchFamily="66" charset="0"/>
              </a:rPr>
              <a:t>a door, window, a box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Comic Sans MS" panose="030F0702030302020204" pitchFamily="66" charset="0"/>
              </a:rPr>
              <a:t>Activities: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b="1">
                <a:latin typeface="Comic Sans MS" panose="030F0702030302020204" pitchFamily="66" charset="0"/>
              </a:rPr>
              <a:t>Name real objects. </a:t>
            </a:r>
            <a:r>
              <a:rPr lang="en-GB" altLang="en-US" sz="1800">
                <a:latin typeface="Comic Sans MS" panose="030F0702030302020204" pitchFamily="66" charset="0"/>
              </a:rPr>
              <a:t>Point to the relevant objects around the classroom.  Say </a:t>
            </a:r>
            <a:r>
              <a:rPr lang="en-GB" altLang="en-US" sz="1800" b="1">
                <a:latin typeface="Comic Sans MS" panose="030F0702030302020204" pitchFamily="66" charset="0"/>
              </a:rPr>
              <a:t>a chair, a table, a book </a:t>
            </a:r>
            <a:r>
              <a:rPr lang="en-GB" altLang="en-US" sz="1800">
                <a:latin typeface="Comic Sans MS" panose="030F0702030302020204" pitchFamily="66" charset="0"/>
              </a:rPr>
              <a:t>… etc.,</a:t>
            </a:r>
            <a:r>
              <a:rPr lang="en-GB" altLang="en-US" sz="1800" b="1">
                <a:latin typeface="Comic Sans MS" panose="030F0702030302020204" pitchFamily="66" charset="0"/>
              </a:rPr>
              <a:t> </a:t>
            </a:r>
            <a:r>
              <a:rPr lang="en-GB" altLang="en-US" sz="1800">
                <a:latin typeface="Comic Sans MS" panose="030F0702030302020204" pitchFamily="66" charset="0"/>
              </a:rPr>
              <a:t>take care to use the indefinite article (the word </a:t>
            </a:r>
            <a:r>
              <a:rPr lang="en-GB" altLang="en-US" sz="1800" b="1">
                <a:latin typeface="Comic Sans MS" panose="030F0702030302020204" pitchFamily="66" charset="0"/>
              </a:rPr>
              <a:t>a </a:t>
            </a:r>
            <a:r>
              <a:rPr lang="en-GB" altLang="en-US" sz="1800">
                <a:latin typeface="Comic Sans MS" panose="030F0702030302020204" pitchFamily="66" charset="0"/>
              </a:rPr>
              <a:t>or </a:t>
            </a:r>
            <a:r>
              <a:rPr lang="en-GB" altLang="en-US" sz="1800" b="1">
                <a:latin typeface="Comic Sans MS" panose="030F0702030302020204" pitchFamily="66" charset="0"/>
              </a:rPr>
              <a:t>an</a:t>
            </a:r>
            <a:r>
              <a:rPr lang="en-GB" altLang="en-US" sz="1800">
                <a:latin typeface="Comic Sans MS" panose="030F0702030302020204" pitchFamily="66" charset="0"/>
              </a:rPr>
              <a:t>) each time.  Ask the pupil to repeat each time.  Make sure he or she uses the article </a:t>
            </a:r>
            <a:r>
              <a:rPr lang="en-GB" altLang="en-US" sz="1800" b="1">
                <a:latin typeface="Comic Sans MS" panose="030F0702030302020204" pitchFamily="66" charset="0"/>
              </a:rPr>
              <a:t>a</a:t>
            </a:r>
            <a:r>
              <a:rPr lang="en-GB" altLang="en-US" sz="1800">
                <a:latin typeface="Comic Sans MS" panose="030F0702030302020204" pitchFamily="66" charset="0"/>
              </a:rPr>
              <a:t> or </a:t>
            </a:r>
            <a:r>
              <a:rPr lang="en-GB" altLang="en-US" sz="1800" b="1">
                <a:latin typeface="Comic Sans MS" panose="030F0702030302020204" pitchFamily="66" charset="0"/>
              </a:rPr>
              <a:t>an</a:t>
            </a:r>
            <a:r>
              <a:rPr lang="en-GB" altLang="en-US" sz="1800">
                <a:latin typeface="Comic Sans MS" panose="030F0702030302020204" pitchFamily="66" charset="0"/>
              </a:rPr>
              <a:t>.  Say </a:t>
            </a:r>
            <a:r>
              <a:rPr lang="en-GB" altLang="en-US" sz="1800" b="1">
                <a:latin typeface="Comic Sans MS" panose="030F0702030302020204" pitchFamily="66" charset="0"/>
              </a:rPr>
              <a:t>‘show me a …’</a:t>
            </a:r>
            <a:r>
              <a:rPr lang="en-GB" altLang="en-US" sz="1800">
                <a:latin typeface="Comic Sans MS" panose="030F0702030302020204" pitchFamily="66" charset="0"/>
              </a:rPr>
              <a:t> and get pupils to point and name the object, using </a:t>
            </a:r>
            <a:r>
              <a:rPr lang="en-GB" altLang="en-US" sz="1800" b="1">
                <a:latin typeface="Comic Sans MS" panose="030F0702030302020204" pitchFamily="66" charset="0"/>
              </a:rPr>
              <a:t>a</a:t>
            </a:r>
            <a:r>
              <a:rPr lang="en-GB" altLang="en-US" sz="1800">
                <a:latin typeface="Comic Sans MS" panose="030F0702030302020204" pitchFamily="66" charset="0"/>
              </a:rPr>
              <a:t> or </a:t>
            </a:r>
            <a:r>
              <a:rPr lang="en-GB" altLang="en-US" sz="1800" b="1">
                <a:latin typeface="Comic Sans MS" panose="030F0702030302020204" pitchFamily="66" charset="0"/>
              </a:rPr>
              <a:t>an</a:t>
            </a:r>
            <a:r>
              <a:rPr lang="en-GB" altLang="en-US" sz="1800">
                <a:latin typeface="Comic Sans MS" panose="030F0702030302020204" pitchFamily="66" charset="0"/>
              </a:rPr>
              <a:t> each time.</a:t>
            </a:r>
            <a:endParaRPr lang="en-GB" altLang="en-US" sz="1800" b="1">
              <a:latin typeface="Comic Sans MS" panose="030F0702030302020204" pitchFamily="66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b="1">
                <a:latin typeface="Comic Sans MS" panose="030F0702030302020204" pitchFamily="66" charset="0"/>
              </a:rPr>
              <a:t>Name the pictures</a:t>
            </a:r>
            <a:r>
              <a:rPr lang="en-GB" altLang="en-US" sz="1800">
                <a:latin typeface="Comic Sans MS" panose="030F0702030302020204" pitchFamily="66" charset="0"/>
              </a:rPr>
              <a:t>.  Cut out the pictures, lay them out on the table.  Pick up each card naming it </a:t>
            </a:r>
            <a:r>
              <a:rPr lang="en-GB" altLang="en-US" sz="1800" b="1">
                <a:latin typeface="Comic Sans MS" panose="030F0702030302020204" pitchFamily="66" charset="0"/>
              </a:rPr>
              <a:t>‘a book’, ‘a table’ </a:t>
            </a:r>
            <a:r>
              <a:rPr lang="en-GB" altLang="en-US" sz="1800">
                <a:latin typeface="Comic Sans MS" panose="030F0702030302020204" pitchFamily="66" charset="0"/>
              </a:rPr>
              <a:t>… etc. and say </a:t>
            </a:r>
            <a:r>
              <a:rPr lang="en-GB" altLang="en-US" sz="1800" b="1">
                <a:latin typeface="Comic Sans MS" panose="030F0702030302020204" pitchFamily="66" charset="0"/>
              </a:rPr>
              <a:t>‘show me a …’; </a:t>
            </a:r>
            <a:r>
              <a:rPr lang="en-GB" altLang="en-US" sz="1800">
                <a:latin typeface="Comic Sans MS" panose="030F0702030302020204" pitchFamily="66" charset="0"/>
              </a:rPr>
              <a:t>get the pupils to point to the picture and say </a:t>
            </a:r>
            <a:r>
              <a:rPr lang="en-GB" altLang="en-US" sz="1800" b="1">
                <a:latin typeface="Comic Sans MS" panose="030F0702030302020204" pitchFamily="66" charset="0"/>
              </a:rPr>
              <a:t>‘a …’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b="1">
                <a:latin typeface="Comic Sans MS" panose="030F0702030302020204" pitchFamily="66" charset="0"/>
              </a:rPr>
              <a:t>Work in pairs. </a:t>
            </a:r>
            <a:r>
              <a:rPr lang="en-GB" altLang="en-US" sz="1800">
                <a:latin typeface="Comic Sans MS" panose="030F0702030302020204" pitchFamily="66" charset="0"/>
              </a:rPr>
              <a:t>One pupil can ‘call’, and the other can ‘show’.</a:t>
            </a:r>
            <a:endParaRPr lang="en-GB" altLang="en-US" sz="1800"/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81DEF78F-DDC5-8988-268C-EA063B467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5783263"/>
            <a:ext cx="5943600" cy="504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latin typeface="Comic Sans MS" panose="030F0702030302020204" pitchFamily="66" charset="0"/>
              </a:rPr>
              <a:t>Key expectations;</a:t>
            </a:r>
          </a:p>
          <a:p>
            <a:pPr lvl="1"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GB" altLang="en-US" sz="1200" i="1">
                <a:latin typeface="Comic Sans MS" panose="030F0702030302020204" pitchFamily="66" charset="0"/>
              </a:rPr>
              <a:t> That pupils use the word </a:t>
            </a:r>
            <a:r>
              <a:rPr lang="en-GB" altLang="en-US" sz="1200" b="1" i="1">
                <a:latin typeface="Comic Sans MS" panose="030F0702030302020204" pitchFamily="66" charset="0"/>
              </a:rPr>
              <a:t>a</a:t>
            </a:r>
            <a:r>
              <a:rPr lang="en-GB" altLang="en-US" sz="1200" i="1">
                <a:latin typeface="Comic Sans MS" panose="030F0702030302020204" pitchFamily="66" charset="0"/>
              </a:rPr>
              <a:t> before saying each noun.</a:t>
            </a:r>
            <a:endParaRPr lang="en-GB" altLang="en-US" sz="12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1E4A1D50-338A-FB75-09A7-EF059F82F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92150"/>
            <a:ext cx="7559675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Comic Sans MS" panose="030F0702030302020204" pitchFamily="66" charset="0"/>
              </a:rPr>
              <a:t>How to print sets of pupil flashcards for this book: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en-GB" altLang="en-US" sz="1800"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1800">
                <a:latin typeface="Comic Sans MS" panose="030F0702030302020204" pitchFamily="66" charset="0"/>
              </a:rPr>
              <a:t>Go to </a:t>
            </a:r>
            <a:r>
              <a:rPr lang="en-GB" altLang="en-US" sz="1800" b="1">
                <a:latin typeface="Comic Sans MS" panose="030F0702030302020204" pitchFamily="66" charset="0"/>
              </a:rPr>
              <a:t>file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1800">
                <a:latin typeface="Comic Sans MS" panose="030F0702030302020204" pitchFamily="66" charset="0"/>
              </a:rPr>
              <a:t>Then</a:t>
            </a:r>
            <a:r>
              <a:rPr lang="en-GB" altLang="en-US" sz="1800" b="1">
                <a:latin typeface="Comic Sans MS" panose="030F0702030302020204" pitchFamily="66" charset="0"/>
              </a:rPr>
              <a:t> print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1800">
                <a:latin typeface="Comic Sans MS" panose="030F0702030302020204" pitchFamily="66" charset="0"/>
              </a:rPr>
              <a:t>Then choose your colour printer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1800">
                <a:latin typeface="Comic Sans MS" panose="030F0702030302020204" pitchFamily="66" charset="0"/>
              </a:rPr>
              <a:t>Then choose </a:t>
            </a:r>
            <a:r>
              <a:rPr lang="en-GB" altLang="en-US" sz="1800" b="1">
                <a:latin typeface="Comic Sans MS" panose="030F0702030302020204" pitchFamily="66" charset="0"/>
              </a:rPr>
              <a:t>slides,</a:t>
            </a:r>
            <a:r>
              <a:rPr lang="en-GB" altLang="en-US" sz="1800">
                <a:latin typeface="Comic Sans MS" panose="030F0702030302020204" pitchFamily="66" charset="0"/>
              </a:rPr>
              <a:t> and in the bar, type 4 – 13 for the pages you want to make the cards from.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1800">
                <a:latin typeface="Comic Sans MS" panose="030F0702030302020204" pitchFamily="66" charset="0"/>
              </a:rPr>
              <a:t>Under </a:t>
            </a:r>
            <a:r>
              <a:rPr lang="en-GB" altLang="en-US" sz="1800" b="1">
                <a:latin typeface="Comic Sans MS" panose="030F0702030302020204" pitchFamily="66" charset="0"/>
              </a:rPr>
              <a:t>print what</a:t>
            </a:r>
            <a:r>
              <a:rPr lang="en-GB" altLang="en-US" sz="1800">
                <a:latin typeface="Comic Sans MS" panose="030F0702030302020204" pitchFamily="66" charset="0"/>
              </a:rPr>
              <a:t>, choose </a:t>
            </a:r>
            <a:r>
              <a:rPr lang="en-GB" altLang="en-US" sz="1800" b="1">
                <a:latin typeface="Comic Sans MS" panose="030F0702030302020204" pitchFamily="66" charset="0"/>
              </a:rPr>
              <a:t>handouts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1800">
                <a:latin typeface="Comic Sans MS" panose="030F0702030302020204" pitchFamily="66" charset="0"/>
              </a:rPr>
              <a:t>Then click on</a:t>
            </a:r>
            <a:r>
              <a:rPr lang="en-GB" altLang="en-US" sz="1800" b="1">
                <a:latin typeface="Comic Sans MS" panose="030F0702030302020204" pitchFamily="66" charset="0"/>
              </a:rPr>
              <a:t> 6 per page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1800">
                <a:latin typeface="Comic Sans MS" panose="030F0702030302020204" pitchFamily="66" charset="0"/>
              </a:rPr>
              <a:t>Go to </a:t>
            </a:r>
            <a:r>
              <a:rPr lang="en-GB" altLang="en-US" sz="1800" b="1">
                <a:latin typeface="Comic Sans MS" panose="030F0702030302020204" pitchFamily="66" charset="0"/>
              </a:rPr>
              <a:t>number of copies</a:t>
            </a:r>
            <a:r>
              <a:rPr lang="en-GB" altLang="en-US" sz="1800">
                <a:latin typeface="Comic Sans MS" panose="030F0702030302020204" pitchFamily="66" charset="0"/>
              </a:rPr>
              <a:t> to click on how many sets you want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1800">
                <a:latin typeface="Comic Sans MS" panose="030F0702030302020204" pitchFamily="66" charset="0"/>
              </a:rPr>
              <a:t>Click </a:t>
            </a:r>
            <a:r>
              <a:rPr lang="en-GB" altLang="en-US" sz="1800" b="1">
                <a:latin typeface="Comic Sans MS" panose="030F0702030302020204" pitchFamily="66" charset="0"/>
              </a:rPr>
              <a:t>preview</a:t>
            </a:r>
            <a:r>
              <a:rPr lang="en-GB" altLang="en-US" sz="1800">
                <a:latin typeface="Comic Sans MS" panose="030F0702030302020204" pitchFamily="66" charset="0"/>
              </a:rPr>
              <a:t> to check how the cards fit on the pages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1800">
                <a:latin typeface="Comic Sans MS" panose="030F0702030302020204" pitchFamily="66" charset="0"/>
              </a:rPr>
              <a:t>Choose the print icon on the top bar of preview page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2" descr="A Jigsaw">
            <a:extLst>
              <a:ext uri="{FF2B5EF4-FFF2-40B4-BE49-F238E27FC236}">
                <a16:creationId xmlns:a16="http://schemas.microsoft.com/office/drawing/2014/main" id="{47E84C07-A05D-A152-BF01-5A4AA9876C2B}"/>
              </a:ext>
            </a:extLst>
          </p:cNvPr>
          <p:cNvGraphicFramePr>
            <a:graphicFrameLocks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50374735"/>
              </p:ext>
            </p:extLst>
          </p:nvPr>
        </p:nvGraphicFramePr>
        <p:xfrm>
          <a:off x="395288" y="1916113"/>
          <a:ext cx="403860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3419048" imgH="6961905" progId="MSPhotoEd.3">
                  <p:embed/>
                </p:oleObj>
              </mc:Choice>
              <mc:Fallback>
                <p:oleObj name="Photo Editor Photo" r:id="rId4" imgW="13419048" imgH="6961905" progId="MSPhotoEd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916113"/>
                        <a:ext cx="403860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4" descr="A jigsaw">
            <a:extLst>
              <a:ext uri="{FF2B5EF4-FFF2-40B4-BE49-F238E27FC236}">
                <a16:creationId xmlns:a16="http://schemas.microsoft.com/office/drawing/2014/main" id="{22A3BE7D-163D-FB28-CBF8-4804373B94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906076622"/>
              </p:ext>
            </p:extLst>
          </p:nvPr>
        </p:nvGraphicFramePr>
        <p:xfrm>
          <a:off x="4859338" y="1484313"/>
          <a:ext cx="4038600" cy="19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3213019" imgH="6409524" progId="MSPhotoEd.3">
                  <p:embed/>
                </p:oleObj>
              </mc:Choice>
              <mc:Fallback>
                <p:oleObj name="Photo Editor Photo" r:id="rId6" imgW="13213019" imgH="6409524" progId="MSPhotoEd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484313"/>
                        <a:ext cx="4038600" cy="195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36" descr="A jigsaw">
            <a:extLst>
              <a:ext uri="{FF2B5EF4-FFF2-40B4-BE49-F238E27FC236}">
                <a16:creationId xmlns:a16="http://schemas.microsoft.com/office/drawing/2014/main" id="{6E17A5D1-A019-62F6-CFEC-6D3ABBA2D4A7}"/>
              </a:ext>
            </a:extLst>
          </p:cNvPr>
          <p:cNvGraphicFramePr>
            <a:graphicFrameLocks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226168100"/>
              </p:ext>
            </p:extLst>
          </p:nvPr>
        </p:nvGraphicFramePr>
        <p:xfrm>
          <a:off x="2484438" y="3714750"/>
          <a:ext cx="4038600" cy="187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12866667" imgH="5971429" progId="MSPhotoEd.3">
                  <p:embed/>
                </p:oleObj>
              </mc:Choice>
              <mc:Fallback>
                <p:oleObj name="Photo Editor Photo" r:id="rId8" imgW="12866667" imgH="5971429" progId="MSPhotoEd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3714750"/>
                        <a:ext cx="4038600" cy="187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31" name="Reco381.WAV">
            <a:hlinkClick r:id="" action="ppaction://media"/>
            <a:extLst>
              <a:ext uri="{FF2B5EF4-FFF2-40B4-BE49-F238E27FC236}">
                <a16:creationId xmlns:a16="http://schemas.microsoft.com/office/drawing/2014/main" id="{EA1CF025-3617-2E42-A7D1-CFC377705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21388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38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3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8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 descr="A chair">
            <a:extLst>
              <a:ext uri="{FF2B5EF4-FFF2-40B4-BE49-F238E27FC236}">
                <a16:creationId xmlns:a16="http://schemas.microsoft.com/office/drawing/2014/main" id="{ADD84EA8-0C48-82C4-B3EC-A44375F84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404813"/>
            <a:ext cx="6103937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Reco381.WAV">
            <a:hlinkClick r:id="" action="ppaction://media"/>
            <a:extLst>
              <a:ext uri="{FF2B5EF4-FFF2-40B4-BE49-F238E27FC236}">
                <a16:creationId xmlns:a16="http://schemas.microsoft.com/office/drawing/2014/main" id="{BDCFB41D-ADD0-D051-8084-1C1F7BF6B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96582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a bin">
            <a:extLst>
              <a:ext uri="{FF2B5EF4-FFF2-40B4-BE49-F238E27FC236}">
                <a16:creationId xmlns:a16="http://schemas.microsoft.com/office/drawing/2014/main" id="{10F05CBE-2026-187B-B4A5-61E0271F3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438"/>
            <a:ext cx="7704137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A Bi397.WAV">
            <a:hlinkClick r:id="" action="ppaction://media"/>
            <a:extLst>
              <a:ext uri="{FF2B5EF4-FFF2-40B4-BE49-F238E27FC236}">
                <a16:creationId xmlns:a16="http://schemas.microsoft.com/office/drawing/2014/main" id="{C8A1CEBC-3A5B-B43D-96B2-818056E1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 descr="a book">
            <a:extLst>
              <a:ext uri="{FF2B5EF4-FFF2-40B4-BE49-F238E27FC236}">
                <a16:creationId xmlns:a16="http://schemas.microsoft.com/office/drawing/2014/main" id="{977DFBC7-97A5-6C44-5659-A3EC9501F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8496300" cy="593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A Bo397.WAV">
            <a:hlinkClick r:id="" action="ppaction://media"/>
            <a:extLst>
              <a:ext uri="{FF2B5EF4-FFF2-40B4-BE49-F238E27FC236}">
                <a16:creationId xmlns:a16="http://schemas.microsoft.com/office/drawing/2014/main" id="{C15BEC79-01CE-B002-A821-50185D8BB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48338"/>
            <a:ext cx="649288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14" descr="a crayon">
            <a:extLst>
              <a:ext uri="{FF2B5EF4-FFF2-40B4-BE49-F238E27FC236}">
                <a16:creationId xmlns:a16="http://schemas.microsoft.com/office/drawing/2014/main" id="{FE39B280-AA7E-D141-4B5E-9E4E20EF00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027785"/>
              </p:ext>
            </p:extLst>
          </p:nvPr>
        </p:nvGraphicFramePr>
        <p:xfrm>
          <a:off x="468313" y="620713"/>
          <a:ext cx="7620000" cy="415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1533333" imgH="6295238" progId="MSPhotoEd.3">
                  <p:embed/>
                </p:oleObj>
              </mc:Choice>
              <mc:Fallback>
                <p:oleObj name="Photo Editor Photo" r:id="rId4" imgW="11533333" imgH="6295238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620713"/>
                        <a:ext cx="7620000" cy="415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62" name="Reco397.WAV">
            <a:hlinkClick r:id="" action="ppaction://media"/>
            <a:extLst>
              <a:ext uri="{FF2B5EF4-FFF2-40B4-BE49-F238E27FC236}">
                <a16:creationId xmlns:a16="http://schemas.microsoft.com/office/drawing/2014/main" id="{E60EBF9F-A724-3439-9B03-9D7A2D525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388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6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3" descr="a door">
            <a:extLst>
              <a:ext uri="{FF2B5EF4-FFF2-40B4-BE49-F238E27FC236}">
                <a16:creationId xmlns:a16="http://schemas.microsoft.com/office/drawing/2014/main" id="{307C20E1-D6A1-32EA-7C86-F9A284FD1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33375"/>
            <a:ext cx="4625975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A Do397.WAV">
            <a:hlinkClick r:id="" action="ppaction://media"/>
            <a:extLst>
              <a:ext uri="{FF2B5EF4-FFF2-40B4-BE49-F238E27FC236}">
                <a16:creationId xmlns:a16="http://schemas.microsoft.com/office/drawing/2014/main" id="{C3763311-E85F-634C-C9D7-161BFBC9E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76900"/>
            <a:ext cx="8651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67A8DA979691429C1DDC4C1C907611" ma:contentTypeVersion="0" ma:contentTypeDescription="Create a new document." ma:contentTypeScope="" ma:versionID="f12be508a66e7803535232a1e3cd439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8DA7AA-8DE5-4696-B585-8DD30C8B27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67C2EAFA-D2C7-423B-88A1-1C4EF143FD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DE4717-4EC2-4FA9-9C79-7FDE5AD5E37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387</Words>
  <Application>Microsoft Office PowerPoint</Application>
  <PresentationFormat>On-screen Show (4:3)</PresentationFormat>
  <Paragraphs>45</Paragraphs>
  <Slides>15</Slides>
  <Notes>0</Notes>
  <HiddenSlides>0</HiddenSlides>
  <MMClips>21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Comic Sans MS</vt:lpstr>
      <vt:lpstr>Symbol</vt:lpstr>
      <vt:lpstr>Default Design</vt:lpstr>
      <vt:lpstr>Microsoft Photo Editor 3.0 Photo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BwDBC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Carole Grady</dc:creator>
  <cp:lastModifiedBy>Tyrer, Carolyn</cp:lastModifiedBy>
  <cp:revision>77</cp:revision>
  <dcterms:created xsi:type="dcterms:W3CDTF">2005-06-30T11:29:36Z</dcterms:created>
  <dcterms:modified xsi:type="dcterms:W3CDTF">2022-08-02T13:18:36Z</dcterms:modified>
</cp:coreProperties>
</file>