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0" r:id="rId4"/>
    <p:sldId id="259" r:id="rId5"/>
    <p:sldId id="262" r:id="rId6"/>
    <p:sldId id="267" r:id="rId7"/>
    <p:sldId id="268" r:id="rId8"/>
    <p:sldId id="265" r:id="rId9"/>
    <p:sldId id="264" r:id="rId10"/>
    <p:sldId id="269"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1E2BAEC-95C1-43EF-B616-A766CFCA9819}"/>
              </a:ext>
            </a:extLst>
          </p:cNvPr>
          <p:cNvSpPr/>
          <p:nvPr/>
        </p:nvSpPr>
        <p:spPr>
          <a:xfrm>
            <a:off x="0" y="0"/>
            <a:ext cx="12191996" cy="6858000"/>
          </a:xfrm>
          <a:prstGeom prst="rect">
            <a:avLst/>
          </a:prstGeom>
          <a:solidFill>
            <a:srgbClr val="595959"/>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Selawik Light"/>
            </a:endParaRPr>
          </a:p>
        </p:txBody>
      </p:sp>
      <p:sp>
        <p:nvSpPr>
          <p:cNvPr id="3" name="Rectangle 9">
            <a:extLst>
              <a:ext uri="{FF2B5EF4-FFF2-40B4-BE49-F238E27FC236}">
                <a16:creationId xmlns:a16="http://schemas.microsoft.com/office/drawing/2014/main" id="{DCF7B6DD-2A41-4C5D-96C4-545FAD499506}"/>
              </a:ext>
            </a:extLst>
          </p:cNvPr>
          <p:cNvSpPr/>
          <p:nvPr/>
        </p:nvSpPr>
        <p:spPr>
          <a:xfrm>
            <a:off x="1307866" y="1267733"/>
            <a:ext cx="9576264" cy="4307948"/>
          </a:xfrm>
          <a:prstGeom prst="rect">
            <a:avLst/>
          </a:prstGeom>
          <a:solidFill>
            <a:srgbClr val="FFFFFF"/>
          </a:solidFill>
          <a:ln cap="flat">
            <a:noFill/>
            <a:prstDash val="solid"/>
          </a:ln>
          <a:effectLst>
            <a:outerShdw dir="16200000" algn="tl">
              <a:srgbClr val="000000">
                <a:alpha val="66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Rectangle 10">
            <a:extLst>
              <a:ext uri="{FF2B5EF4-FFF2-40B4-BE49-F238E27FC236}">
                <a16:creationId xmlns:a16="http://schemas.microsoft.com/office/drawing/2014/main" id="{25521F85-EEB2-4ACA-9646-4D75B778E59A}"/>
              </a:ext>
            </a:extLst>
          </p:cNvPr>
          <p:cNvSpPr/>
          <p:nvPr/>
        </p:nvSpPr>
        <p:spPr>
          <a:xfrm>
            <a:off x="1447796" y="1411614"/>
            <a:ext cx="9296403" cy="4034771"/>
          </a:xfrm>
          <a:prstGeom prst="rect">
            <a:avLst/>
          </a:prstGeom>
          <a:noFill/>
          <a:ln w="6345" cap="sq">
            <a:solidFill>
              <a:srgbClr val="404040"/>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14">
            <a:extLst>
              <a:ext uri="{FF2B5EF4-FFF2-40B4-BE49-F238E27FC236}">
                <a16:creationId xmlns:a16="http://schemas.microsoft.com/office/drawing/2014/main" id="{EF5D4D13-8C47-499C-ACC3-3A7692EE7214}"/>
              </a:ext>
            </a:extLst>
          </p:cNvPr>
          <p:cNvSpPr/>
          <p:nvPr/>
        </p:nvSpPr>
        <p:spPr>
          <a:xfrm>
            <a:off x="5135883" y="1267733"/>
            <a:ext cx="1920240" cy="731520"/>
          </a:xfrm>
          <a:prstGeom prst="rect">
            <a:avLst/>
          </a:prstGeom>
          <a:solidFill>
            <a:srgbClr val="86AE1F"/>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grpSp>
        <p:nvGrpSpPr>
          <p:cNvPr id="6" name="Group 6">
            <a:extLst>
              <a:ext uri="{FF2B5EF4-FFF2-40B4-BE49-F238E27FC236}">
                <a16:creationId xmlns:a16="http://schemas.microsoft.com/office/drawing/2014/main" id="{8EC36359-5A27-4772-89D6-4BCC1011A00A}"/>
              </a:ext>
            </a:extLst>
          </p:cNvPr>
          <p:cNvGrpSpPr/>
          <p:nvPr/>
        </p:nvGrpSpPr>
        <p:grpSpPr>
          <a:xfrm>
            <a:off x="5250183" y="1267733"/>
            <a:ext cx="1691640" cy="615931"/>
            <a:chOff x="5250183" y="1267733"/>
            <a:chExt cx="1691640" cy="615931"/>
          </a:xfrm>
        </p:grpSpPr>
        <p:cxnSp>
          <p:nvCxnSpPr>
            <p:cNvPr id="7" name="Straight Connector 16">
              <a:extLst>
                <a:ext uri="{FF2B5EF4-FFF2-40B4-BE49-F238E27FC236}">
                  <a16:creationId xmlns:a16="http://schemas.microsoft.com/office/drawing/2014/main" id="{35843927-64C9-47DC-8502-2F0A301F3B69}"/>
                </a:ext>
              </a:extLst>
            </p:cNvPr>
            <p:cNvCxnSpPr/>
            <p:nvPr/>
          </p:nvCxnSpPr>
          <p:spPr>
            <a:xfrm>
              <a:off x="5250183" y="1267733"/>
              <a:ext cx="0" cy="612648"/>
            </a:xfrm>
            <a:prstGeom prst="straightConnector1">
              <a:avLst/>
            </a:prstGeom>
            <a:noFill/>
            <a:ln w="6345" cap="flat">
              <a:solidFill>
                <a:srgbClr val="FFFFFF"/>
              </a:solidFill>
              <a:prstDash val="solid"/>
              <a:miter/>
            </a:ln>
          </p:spPr>
        </p:cxnSp>
        <p:cxnSp>
          <p:nvCxnSpPr>
            <p:cNvPr id="8" name="Straight Connector 17">
              <a:extLst>
                <a:ext uri="{FF2B5EF4-FFF2-40B4-BE49-F238E27FC236}">
                  <a16:creationId xmlns:a16="http://schemas.microsoft.com/office/drawing/2014/main" id="{57C2AEE7-D2CF-42D6-B2FC-1579FF7522CB}"/>
                </a:ext>
              </a:extLst>
            </p:cNvPr>
            <p:cNvCxnSpPr/>
            <p:nvPr/>
          </p:nvCxnSpPr>
          <p:spPr>
            <a:xfrm>
              <a:off x="6941823" y="1267733"/>
              <a:ext cx="0" cy="612648"/>
            </a:xfrm>
            <a:prstGeom prst="straightConnector1">
              <a:avLst/>
            </a:prstGeom>
            <a:noFill/>
            <a:ln w="6345" cap="flat">
              <a:solidFill>
                <a:srgbClr val="FFFFFF"/>
              </a:solidFill>
              <a:prstDash val="solid"/>
              <a:miter/>
            </a:ln>
          </p:spPr>
        </p:cxnSp>
        <p:cxnSp>
          <p:nvCxnSpPr>
            <p:cNvPr id="9" name="Straight Connector 18">
              <a:extLst>
                <a:ext uri="{FF2B5EF4-FFF2-40B4-BE49-F238E27FC236}">
                  <a16:creationId xmlns:a16="http://schemas.microsoft.com/office/drawing/2014/main" id="{BDE0B1FB-8A8C-400A-B14F-FF93131FDA4B}"/>
                </a:ext>
              </a:extLst>
            </p:cNvPr>
            <p:cNvCxnSpPr/>
            <p:nvPr/>
          </p:nvCxnSpPr>
          <p:spPr>
            <a:xfrm>
              <a:off x="5250183" y="1883664"/>
              <a:ext cx="1691640" cy="0"/>
            </a:xfrm>
            <a:prstGeom prst="straightConnector1">
              <a:avLst/>
            </a:prstGeom>
            <a:noFill/>
            <a:ln w="6345" cap="flat">
              <a:solidFill>
                <a:srgbClr val="FFFFFF"/>
              </a:solidFill>
              <a:prstDash val="solid"/>
              <a:miter/>
            </a:ln>
          </p:spPr>
        </p:cxnSp>
      </p:grpSp>
      <p:sp>
        <p:nvSpPr>
          <p:cNvPr id="10" name="Title 1">
            <a:extLst>
              <a:ext uri="{FF2B5EF4-FFF2-40B4-BE49-F238E27FC236}">
                <a16:creationId xmlns:a16="http://schemas.microsoft.com/office/drawing/2014/main" id="{12049E0C-D7B3-4885-83AF-C193769C97A0}"/>
              </a:ext>
            </a:extLst>
          </p:cNvPr>
          <p:cNvSpPr txBox="1">
            <a:spLocks noGrp="1"/>
          </p:cNvSpPr>
          <p:nvPr>
            <p:ph type="ctrTitle"/>
          </p:nvPr>
        </p:nvSpPr>
        <p:spPr>
          <a:xfrm>
            <a:off x="1629104" y="2244833"/>
            <a:ext cx="8933797" cy="2437232"/>
          </a:xfrm>
        </p:spPr>
        <p:txBody>
          <a:bodyPr anchorCtr="1"/>
          <a:lstStyle>
            <a:lvl1pPr algn="ctr">
              <a:lnSpc>
                <a:spcPct val="83000"/>
              </a:lnSpc>
              <a:defRPr sz="6800" b="0" cap="all" spc="-100"/>
            </a:lvl1pPr>
          </a:lstStyle>
          <a:p>
            <a:pPr lvl="0"/>
            <a:r>
              <a:rPr lang="en-US"/>
              <a:t>Click to edit Master title style</a:t>
            </a:r>
          </a:p>
        </p:txBody>
      </p:sp>
      <p:sp>
        <p:nvSpPr>
          <p:cNvPr id="11" name="Subtitle 2">
            <a:extLst>
              <a:ext uri="{FF2B5EF4-FFF2-40B4-BE49-F238E27FC236}">
                <a16:creationId xmlns:a16="http://schemas.microsoft.com/office/drawing/2014/main" id="{F910FC95-CB7C-4B3A-B6DE-8DF09F97ABE0}"/>
              </a:ext>
            </a:extLst>
          </p:cNvPr>
          <p:cNvSpPr txBox="1">
            <a:spLocks noGrp="1"/>
          </p:cNvSpPr>
          <p:nvPr>
            <p:ph type="subTitle" idx="1"/>
          </p:nvPr>
        </p:nvSpPr>
        <p:spPr>
          <a:xfrm>
            <a:off x="1629104" y="4682066"/>
            <a:ext cx="8936842" cy="457200"/>
          </a:xfrm>
        </p:spPr>
        <p:txBody>
          <a:bodyPr anchorCtr="1"/>
          <a:lstStyle>
            <a:lvl1pPr marL="0" indent="0" algn="ctr">
              <a:spcBef>
                <a:spcPts val="0"/>
              </a:spcBef>
              <a:buNone/>
              <a:defRPr sz="1800" spc="80">
                <a:solidFill>
                  <a:srgbClr val="0D0D0D"/>
                </a:solidFill>
              </a:defRPr>
            </a:lvl1pPr>
          </a:lstStyle>
          <a:p>
            <a:pPr lvl="0"/>
            <a:r>
              <a:rPr lang="en-US"/>
              <a:t>Click to edit Master subtitle style</a:t>
            </a:r>
          </a:p>
        </p:txBody>
      </p:sp>
      <p:sp>
        <p:nvSpPr>
          <p:cNvPr id="12" name="Date Placeholder 19">
            <a:extLst>
              <a:ext uri="{FF2B5EF4-FFF2-40B4-BE49-F238E27FC236}">
                <a16:creationId xmlns:a16="http://schemas.microsoft.com/office/drawing/2014/main" id="{B605CAE6-1C5D-499B-90FD-86DC01A8D79A}"/>
              </a:ext>
            </a:extLst>
          </p:cNvPr>
          <p:cNvSpPr txBox="1">
            <a:spLocks noGrp="1"/>
          </p:cNvSpPr>
          <p:nvPr>
            <p:ph type="dt" sz="half" idx="7"/>
          </p:nvPr>
        </p:nvSpPr>
        <p:spPr>
          <a:xfrm>
            <a:off x="5318763" y="1341260"/>
            <a:ext cx="1554480" cy="485546"/>
          </a:xfrm>
        </p:spPr>
        <p:txBody>
          <a:bodyPr anchorCtr="1"/>
          <a:lstStyle>
            <a:lvl1pPr algn="ctr">
              <a:defRPr sz="1300">
                <a:solidFill>
                  <a:srgbClr val="FFFFFF"/>
                </a:solidFill>
              </a:defRPr>
            </a:lvl1pPr>
          </a:lstStyle>
          <a:p>
            <a:pPr lvl="0"/>
            <a:fld id="{B143B8B2-193A-41BC-BA1C-05CC3002C820}" type="datetime1">
              <a:rPr lang="en-US"/>
              <a:pPr lvl="0"/>
              <a:t>10/2/2020</a:t>
            </a:fld>
            <a:endParaRPr lang="en-US"/>
          </a:p>
        </p:txBody>
      </p:sp>
      <p:sp>
        <p:nvSpPr>
          <p:cNvPr id="13" name="Footer Placeholder 20">
            <a:extLst>
              <a:ext uri="{FF2B5EF4-FFF2-40B4-BE49-F238E27FC236}">
                <a16:creationId xmlns:a16="http://schemas.microsoft.com/office/drawing/2014/main" id="{AEB8B13E-24D5-4B16-8664-82F9564D4438}"/>
              </a:ext>
            </a:extLst>
          </p:cNvPr>
          <p:cNvSpPr txBox="1">
            <a:spLocks noGrp="1"/>
          </p:cNvSpPr>
          <p:nvPr>
            <p:ph type="ftr" sz="quarter" idx="9"/>
          </p:nvPr>
        </p:nvSpPr>
        <p:spPr>
          <a:xfrm>
            <a:off x="1629104" y="5177405"/>
            <a:ext cx="5730297" cy="228600"/>
          </a:xfrm>
        </p:spPr>
        <p:txBody>
          <a:bodyPr/>
          <a:lstStyle>
            <a:lvl1pPr>
              <a:defRPr/>
            </a:lvl1pPr>
          </a:lstStyle>
          <a:p>
            <a:pPr lvl="0"/>
            <a:endParaRPr lang="en-US"/>
          </a:p>
        </p:txBody>
      </p:sp>
      <p:sp>
        <p:nvSpPr>
          <p:cNvPr id="14" name="Slide Number Placeholder 21">
            <a:extLst>
              <a:ext uri="{FF2B5EF4-FFF2-40B4-BE49-F238E27FC236}">
                <a16:creationId xmlns:a16="http://schemas.microsoft.com/office/drawing/2014/main" id="{6C082882-A91D-4F1E-909D-F350AD9FC2AE}"/>
              </a:ext>
            </a:extLst>
          </p:cNvPr>
          <p:cNvSpPr txBox="1">
            <a:spLocks noGrp="1"/>
          </p:cNvSpPr>
          <p:nvPr>
            <p:ph type="sldNum" sz="quarter" idx="8"/>
          </p:nvPr>
        </p:nvSpPr>
        <p:spPr>
          <a:xfrm>
            <a:off x="8606918" y="5177405"/>
            <a:ext cx="1955983" cy="228600"/>
          </a:xfrm>
        </p:spPr>
        <p:txBody>
          <a:bodyPr/>
          <a:lstStyle>
            <a:lvl1pPr>
              <a:defRPr>
                <a:solidFill>
                  <a:srgbClr val="262626"/>
                </a:solidFill>
              </a:defRPr>
            </a:lvl1pPr>
          </a:lstStyle>
          <a:p>
            <a:pPr lvl="0"/>
            <a:fld id="{553D04F1-2AC7-4392-B2BD-6BDEE926870D}" type="slidenum">
              <a:t>‹#›</a:t>
            </a:fld>
            <a:endParaRPr lang="en-US"/>
          </a:p>
        </p:txBody>
      </p:sp>
    </p:spTree>
    <p:extLst>
      <p:ext uri="{BB962C8B-B14F-4D97-AF65-F5344CB8AC3E}">
        <p14:creationId xmlns:p14="http://schemas.microsoft.com/office/powerpoint/2010/main" val="3263901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6AA3A-D871-48D5-BDFC-9797D5FC1D0A}"/>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F9D5C888-E9C3-4D55-9F9E-EBDDCB12A188}"/>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A3D28C-95C8-4ECD-B6BC-0E88FB9F161F}"/>
              </a:ext>
            </a:extLst>
          </p:cNvPr>
          <p:cNvSpPr txBox="1">
            <a:spLocks noGrp="1"/>
          </p:cNvSpPr>
          <p:nvPr>
            <p:ph type="dt" sz="half" idx="7"/>
          </p:nvPr>
        </p:nvSpPr>
        <p:spPr/>
        <p:txBody>
          <a:bodyPr/>
          <a:lstStyle>
            <a:lvl1pPr>
              <a:defRPr/>
            </a:lvl1pPr>
          </a:lstStyle>
          <a:p>
            <a:pPr lvl="0"/>
            <a:fld id="{2F939A4D-A46B-42EB-984A-0B85D3761BC7}" type="datetime1">
              <a:rPr lang="en-US"/>
              <a:pPr lvl="0"/>
              <a:t>10/2/2020</a:t>
            </a:fld>
            <a:endParaRPr lang="en-US"/>
          </a:p>
        </p:txBody>
      </p:sp>
      <p:sp>
        <p:nvSpPr>
          <p:cNvPr id="5" name="Footer Placeholder 4">
            <a:extLst>
              <a:ext uri="{FF2B5EF4-FFF2-40B4-BE49-F238E27FC236}">
                <a16:creationId xmlns:a16="http://schemas.microsoft.com/office/drawing/2014/main" id="{DECB525D-B318-42FC-A482-79226DEF2D83}"/>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1D90F7EA-4202-49EF-A1B0-8FFEF843CF02}"/>
              </a:ext>
            </a:extLst>
          </p:cNvPr>
          <p:cNvSpPr txBox="1">
            <a:spLocks noGrp="1"/>
          </p:cNvSpPr>
          <p:nvPr>
            <p:ph type="sldNum" sz="quarter" idx="8"/>
          </p:nvPr>
        </p:nvSpPr>
        <p:spPr/>
        <p:txBody>
          <a:bodyPr/>
          <a:lstStyle>
            <a:lvl1pPr>
              <a:defRPr/>
            </a:lvl1pPr>
          </a:lstStyle>
          <a:p>
            <a:pPr lvl="0"/>
            <a:fld id="{F5FFD05A-7790-4F02-B5D4-094B5F6D3929}" type="slidenum">
              <a:t>‹#›</a:t>
            </a:fld>
            <a:endParaRPr lang="en-US"/>
          </a:p>
        </p:txBody>
      </p:sp>
    </p:spTree>
    <p:extLst>
      <p:ext uri="{BB962C8B-B14F-4D97-AF65-F5344CB8AC3E}">
        <p14:creationId xmlns:p14="http://schemas.microsoft.com/office/powerpoint/2010/main" val="75179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6B1AAC-1E38-4910-A1A2-E41EB9CBE344}"/>
              </a:ext>
            </a:extLst>
          </p:cNvPr>
          <p:cNvSpPr txBox="1">
            <a:spLocks noGrp="1"/>
          </p:cNvSpPr>
          <p:nvPr>
            <p:ph type="title" orient="vert"/>
          </p:nvPr>
        </p:nvSpPr>
        <p:spPr>
          <a:xfrm>
            <a:off x="8991596" y="761996"/>
            <a:ext cx="2362196" cy="5257800"/>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C2D7E7E0-D77A-4A22-9306-74DCDFBC4044}"/>
              </a:ext>
            </a:extLst>
          </p:cNvPr>
          <p:cNvSpPr txBox="1">
            <a:spLocks noGrp="1"/>
          </p:cNvSpPr>
          <p:nvPr>
            <p:ph type="body" orient="vert" idx="1"/>
          </p:nvPr>
        </p:nvSpPr>
        <p:spPr>
          <a:xfrm>
            <a:off x="838203" y="761996"/>
            <a:ext cx="8077196" cy="525780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865224-300B-492E-AF7A-A47812FBC89C}"/>
              </a:ext>
            </a:extLst>
          </p:cNvPr>
          <p:cNvSpPr txBox="1">
            <a:spLocks noGrp="1"/>
          </p:cNvSpPr>
          <p:nvPr>
            <p:ph type="dt" sz="half" idx="7"/>
          </p:nvPr>
        </p:nvSpPr>
        <p:spPr/>
        <p:txBody>
          <a:bodyPr/>
          <a:lstStyle>
            <a:lvl1pPr>
              <a:defRPr/>
            </a:lvl1pPr>
          </a:lstStyle>
          <a:p>
            <a:pPr lvl="0"/>
            <a:fld id="{1EB02652-5DDC-4632-934C-85A7674C38F6}" type="datetime1">
              <a:rPr lang="en-US"/>
              <a:pPr lvl="0"/>
              <a:t>10/2/2020</a:t>
            </a:fld>
            <a:endParaRPr lang="en-US"/>
          </a:p>
        </p:txBody>
      </p:sp>
      <p:sp>
        <p:nvSpPr>
          <p:cNvPr id="5" name="Footer Placeholder 4">
            <a:extLst>
              <a:ext uri="{FF2B5EF4-FFF2-40B4-BE49-F238E27FC236}">
                <a16:creationId xmlns:a16="http://schemas.microsoft.com/office/drawing/2014/main" id="{E217226E-23E5-4312-8093-2333AF89E1E3}"/>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D96B2263-91CE-4BEE-BDF8-60A5C1EDAC23}"/>
              </a:ext>
            </a:extLst>
          </p:cNvPr>
          <p:cNvSpPr txBox="1">
            <a:spLocks noGrp="1"/>
          </p:cNvSpPr>
          <p:nvPr>
            <p:ph type="sldNum" sz="quarter" idx="8"/>
          </p:nvPr>
        </p:nvSpPr>
        <p:spPr/>
        <p:txBody>
          <a:bodyPr/>
          <a:lstStyle>
            <a:lvl1pPr>
              <a:defRPr/>
            </a:lvl1pPr>
          </a:lstStyle>
          <a:p>
            <a:pPr lvl="0"/>
            <a:fld id="{5410698B-25A6-40E1-856C-3F7F0FBA065B}" type="slidenum">
              <a:t>‹#›</a:t>
            </a:fld>
            <a:endParaRPr lang="en-US"/>
          </a:p>
        </p:txBody>
      </p:sp>
    </p:spTree>
    <p:extLst>
      <p:ext uri="{BB962C8B-B14F-4D97-AF65-F5344CB8AC3E}">
        <p14:creationId xmlns:p14="http://schemas.microsoft.com/office/powerpoint/2010/main" val="3058123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E9F06-8AEF-497B-AFCD-0B5E86C29BAF}"/>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269D993F-BB25-4E27-92C7-FE1850C2C70B}"/>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303357-AAE8-4453-AAD5-468923B751B0}"/>
              </a:ext>
            </a:extLst>
          </p:cNvPr>
          <p:cNvSpPr txBox="1">
            <a:spLocks noGrp="1"/>
          </p:cNvSpPr>
          <p:nvPr>
            <p:ph type="dt" sz="half" idx="7"/>
          </p:nvPr>
        </p:nvSpPr>
        <p:spPr/>
        <p:txBody>
          <a:bodyPr/>
          <a:lstStyle>
            <a:lvl1pPr>
              <a:defRPr/>
            </a:lvl1pPr>
          </a:lstStyle>
          <a:p>
            <a:pPr lvl="0"/>
            <a:fld id="{025F9D43-8AEE-4E93-BF2E-4D8D517040CE}" type="datetime1">
              <a:rPr lang="en-US"/>
              <a:pPr lvl="0"/>
              <a:t>10/2/2020</a:t>
            </a:fld>
            <a:endParaRPr lang="en-US"/>
          </a:p>
        </p:txBody>
      </p:sp>
      <p:sp>
        <p:nvSpPr>
          <p:cNvPr id="5" name="Footer Placeholder 4">
            <a:extLst>
              <a:ext uri="{FF2B5EF4-FFF2-40B4-BE49-F238E27FC236}">
                <a16:creationId xmlns:a16="http://schemas.microsoft.com/office/drawing/2014/main" id="{09C3DF6A-9004-4902-BBC3-C4747ED2ACCE}"/>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8C905399-E76A-4C05-B410-28BC9737864F}"/>
              </a:ext>
            </a:extLst>
          </p:cNvPr>
          <p:cNvSpPr txBox="1">
            <a:spLocks noGrp="1"/>
          </p:cNvSpPr>
          <p:nvPr>
            <p:ph type="sldNum" sz="quarter" idx="8"/>
          </p:nvPr>
        </p:nvSpPr>
        <p:spPr/>
        <p:txBody>
          <a:bodyPr/>
          <a:lstStyle>
            <a:lvl1pPr>
              <a:defRPr/>
            </a:lvl1pPr>
          </a:lstStyle>
          <a:p>
            <a:pPr lvl="0"/>
            <a:fld id="{ADF22397-8757-4617-BC96-11A9A2BABDA4}" type="slidenum">
              <a:t>‹#›</a:t>
            </a:fld>
            <a:endParaRPr lang="en-US"/>
          </a:p>
        </p:txBody>
      </p:sp>
    </p:spTree>
    <p:extLst>
      <p:ext uri="{BB962C8B-B14F-4D97-AF65-F5344CB8AC3E}">
        <p14:creationId xmlns:p14="http://schemas.microsoft.com/office/powerpoint/2010/main" val="267983579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Rectangle 14">
            <a:extLst>
              <a:ext uri="{FF2B5EF4-FFF2-40B4-BE49-F238E27FC236}">
                <a16:creationId xmlns:a16="http://schemas.microsoft.com/office/drawing/2014/main" id="{D3977477-DAF9-4F4E-A8DF-767C4CB91DD0}"/>
              </a:ext>
            </a:extLst>
          </p:cNvPr>
          <p:cNvSpPr/>
          <p:nvPr/>
        </p:nvSpPr>
        <p:spPr>
          <a:xfrm>
            <a:off x="0" y="0"/>
            <a:ext cx="12191996" cy="6858000"/>
          </a:xfrm>
          <a:prstGeom prst="rect">
            <a:avLst/>
          </a:prstGeom>
          <a:solidFill>
            <a:srgbClr val="595959"/>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Selawik Light"/>
            </a:endParaRPr>
          </a:p>
        </p:txBody>
      </p:sp>
      <p:sp>
        <p:nvSpPr>
          <p:cNvPr id="3" name="Rectangle 22">
            <a:extLst>
              <a:ext uri="{FF2B5EF4-FFF2-40B4-BE49-F238E27FC236}">
                <a16:creationId xmlns:a16="http://schemas.microsoft.com/office/drawing/2014/main" id="{BEDA0995-148E-4CEA-8CA8-5088BFA7E24E}"/>
              </a:ext>
            </a:extLst>
          </p:cNvPr>
          <p:cNvSpPr/>
          <p:nvPr/>
        </p:nvSpPr>
        <p:spPr>
          <a:xfrm>
            <a:off x="1307866" y="1267733"/>
            <a:ext cx="9576264" cy="4307948"/>
          </a:xfrm>
          <a:prstGeom prst="rect">
            <a:avLst/>
          </a:prstGeom>
          <a:solidFill>
            <a:srgbClr val="FFFFFF"/>
          </a:solidFill>
          <a:ln cap="flat">
            <a:noFill/>
            <a:prstDash val="solid"/>
          </a:ln>
          <a:effectLst>
            <a:outerShdw dir="16200000" algn="tl">
              <a:srgbClr val="000000">
                <a:alpha val="66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Rectangle 23">
            <a:extLst>
              <a:ext uri="{FF2B5EF4-FFF2-40B4-BE49-F238E27FC236}">
                <a16:creationId xmlns:a16="http://schemas.microsoft.com/office/drawing/2014/main" id="{FE3A4F59-EC8D-44DA-A99F-7B0C3D0D5DAB}"/>
              </a:ext>
            </a:extLst>
          </p:cNvPr>
          <p:cNvSpPr/>
          <p:nvPr/>
        </p:nvSpPr>
        <p:spPr>
          <a:xfrm>
            <a:off x="1447796" y="1411614"/>
            <a:ext cx="9296403" cy="4034771"/>
          </a:xfrm>
          <a:prstGeom prst="rect">
            <a:avLst/>
          </a:prstGeom>
          <a:noFill/>
          <a:ln w="6345" cap="sq">
            <a:solidFill>
              <a:srgbClr val="404040"/>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9">
            <a:extLst>
              <a:ext uri="{FF2B5EF4-FFF2-40B4-BE49-F238E27FC236}">
                <a16:creationId xmlns:a16="http://schemas.microsoft.com/office/drawing/2014/main" id="{E4D74592-3A61-4116-9343-0EA4BFCF26F7}"/>
              </a:ext>
            </a:extLst>
          </p:cNvPr>
          <p:cNvSpPr/>
          <p:nvPr/>
        </p:nvSpPr>
        <p:spPr>
          <a:xfrm>
            <a:off x="5135883" y="1267733"/>
            <a:ext cx="1920240" cy="731520"/>
          </a:xfrm>
          <a:prstGeom prst="rect">
            <a:avLst/>
          </a:prstGeom>
          <a:solidFill>
            <a:srgbClr val="B7A11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itle 1">
            <a:extLst>
              <a:ext uri="{FF2B5EF4-FFF2-40B4-BE49-F238E27FC236}">
                <a16:creationId xmlns:a16="http://schemas.microsoft.com/office/drawing/2014/main" id="{78BBC555-FB54-473C-8A7D-B6BC54C09347}"/>
              </a:ext>
            </a:extLst>
          </p:cNvPr>
          <p:cNvSpPr txBox="1">
            <a:spLocks noGrp="1"/>
          </p:cNvSpPr>
          <p:nvPr>
            <p:ph type="title"/>
          </p:nvPr>
        </p:nvSpPr>
        <p:spPr>
          <a:xfrm>
            <a:off x="1629159" y="2275164"/>
            <a:ext cx="8933688" cy="2406892"/>
          </a:xfrm>
        </p:spPr>
        <p:txBody>
          <a:bodyPr anchorCtr="1"/>
          <a:lstStyle>
            <a:lvl1pPr algn="ctr">
              <a:lnSpc>
                <a:spcPct val="83000"/>
              </a:lnSpc>
              <a:defRPr sz="6800" cap="all" spc="-100"/>
            </a:lvl1pPr>
          </a:lstStyle>
          <a:p>
            <a:pPr lvl="0"/>
            <a:r>
              <a:rPr lang="en-US"/>
              <a:t>Click to edit Master title style</a:t>
            </a:r>
          </a:p>
        </p:txBody>
      </p:sp>
      <p:grpSp>
        <p:nvGrpSpPr>
          <p:cNvPr id="7" name="Group 15">
            <a:extLst>
              <a:ext uri="{FF2B5EF4-FFF2-40B4-BE49-F238E27FC236}">
                <a16:creationId xmlns:a16="http://schemas.microsoft.com/office/drawing/2014/main" id="{A2C733E1-742D-41C1-BAEC-B845DB77CC43}"/>
              </a:ext>
            </a:extLst>
          </p:cNvPr>
          <p:cNvGrpSpPr/>
          <p:nvPr/>
        </p:nvGrpSpPr>
        <p:grpSpPr>
          <a:xfrm>
            <a:off x="5250183" y="1267733"/>
            <a:ext cx="1691640" cy="615931"/>
            <a:chOff x="5250183" y="1267733"/>
            <a:chExt cx="1691640" cy="615931"/>
          </a:xfrm>
        </p:grpSpPr>
        <p:cxnSp>
          <p:nvCxnSpPr>
            <p:cNvPr id="8" name="Straight Connector 16">
              <a:extLst>
                <a:ext uri="{FF2B5EF4-FFF2-40B4-BE49-F238E27FC236}">
                  <a16:creationId xmlns:a16="http://schemas.microsoft.com/office/drawing/2014/main" id="{4B610F8D-F5CA-4D60-A3F7-F54A1F1A4AA4}"/>
                </a:ext>
              </a:extLst>
            </p:cNvPr>
            <p:cNvCxnSpPr/>
            <p:nvPr/>
          </p:nvCxnSpPr>
          <p:spPr>
            <a:xfrm>
              <a:off x="5250183" y="1267733"/>
              <a:ext cx="0" cy="612648"/>
            </a:xfrm>
            <a:prstGeom prst="straightConnector1">
              <a:avLst/>
            </a:prstGeom>
            <a:noFill/>
            <a:ln w="6345" cap="flat">
              <a:solidFill>
                <a:srgbClr val="FFFFFF"/>
              </a:solidFill>
              <a:prstDash val="solid"/>
              <a:miter/>
            </a:ln>
          </p:spPr>
        </p:cxnSp>
        <p:cxnSp>
          <p:nvCxnSpPr>
            <p:cNvPr id="9" name="Straight Connector 17">
              <a:extLst>
                <a:ext uri="{FF2B5EF4-FFF2-40B4-BE49-F238E27FC236}">
                  <a16:creationId xmlns:a16="http://schemas.microsoft.com/office/drawing/2014/main" id="{EF8452F0-0FEE-40A7-985E-8D07EE08DE96}"/>
                </a:ext>
              </a:extLst>
            </p:cNvPr>
            <p:cNvCxnSpPr/>
            <p:nvPr/>
          </p:nvCxnSpPr>
          <p:spPr>
            <a:xfrm>
              <a:off x="6941823" y="1267733"/>
              <a:ext cx="0" cy="612648"/>
            </a:xfrm>
            <a:prstGeom prst="straightConnector1">
              <a:avLst/>
            </a:prstGeom>
            <a:noFill/>
            <a:ln w="6345" cap="flat">
              <a:solidFill>
                <a:srgbClr val="FFFFFF"/>
              </a:solidFill>
              <a:prstDash val="solid"/>
              <a:miter/>
            </a:ln>
          </p:spPr>
        </p:cxnSp>
        <p:cxnSp>
          <p:nvCxnSpPr>
            <p:cNvPr id="10" name="Straight Connector 18">
              <a:extLst>
                <a:ext uri="{FF2B5EF4-FFF2-40B4-BE49-F238E27FC236}">
                  <a16:creationId xmlns:a16="http://schemas.microsoft.com/office/drawing/2014/main" id="{495210B0-EA9D-4721-A6C8-F2D95F17B90B}"/>
                </a:ext>
              </a:extLst>
            </p:cNvPr>
            <p:cNvCxnSpPr/>
            <p:nvPr/>
          </p:nvCxnSpPr>
          <p:spPr>
            <a:xfrm>
              <a:off x="5250183" y="1883664"/>
              <a:ext cx="1691640" cy="0"/>
            </a:xfrm>
            <a:prstGeom prst="straightConnector1">
              <a:avLst/>
            </a:prstGeom>
            <a:noFill/>
            <a:ln w="6345" cap="flat">
              <a:solidFill>
                <a:srgbClr val="FFFFFF"/>
              </a:solidFill>
              <a:prstDash val="solid"/>
              <a:miter/>
            </a:ln>
          </p:spPr>
        </p:cxnSp>
      </p:grpSp>
      <p:sp>
        <p:nvSpPr>
          <p:cNvPr id="11" name="Text Placeholder 2">
            <a:extLst>
              <a:ext uri="{FF2B5EF4-FFF2-40B4-BE49-F238E27FC236}">
                <a16:creationId xmlns:a16="http://schemas.microsoft.com/office/drawing/2014/main" id="{B8FD5B6F-05E9-4E67-AF41-CF32313CDAEC}"/>
              </a:ext>
            </a:extLst>
          </p:cNvPr>
          <p:cNvSpPr txBox="1">
            <a:spLocks noGrp="1"/>
          </p:cNvSpPr>
          <p:nvPr>
            <p:ph type="body" idx="1"/>
          </p:nvPr>
        </p:nvSpPr>
        <p:spPr>
          <a:xfrm>
            <a:off x="1629159" y="4682066"/>
            <a:ext cx="8939787" cy="457200"/>
          </a:xfrm>
        </p:spPr>
        <p:txBody>
          <a:bodyPr anchorCtr="1"/>
          <a:lstStyle>
            <a:lvl1pPr marL="0" indent="0" algn="ctr">
              <a:buNone/>
              <a:tabLst>
                <a:tab pos="2633664" algn="l"/>
              </a:tabLst>
              <a:defRPr sz="1800">
                <a:solidFill>
                  <a:srgbClr val="0D0D0D"/>
                </a:solidFill>
              </a:defRPr>
            </a:lvl1pPr>
          </a:lstStyle>
          <a:p>
            <a:pPr lvl="0"/>
            <a:r>
              <a:rPr lang="en-US"/>
              <a:t>Click to edit Master text styles</a:t>
            </a:r>
          </a:p>
        </p:txBody>
      </p:sp>
      <p:sp>
        <p:nvSpPr>
          <p:cNvPr id="12" name="Date Placeholder 3">
            <a:extLst>
              <a:ext uri="{FF2B5EF4-FFF2-40B4-BE49-F238E27FC236}">
                <a16:creationId xmlns:a16="http://schemas.microsoft.com/office/drawing/2014/main" id="{57AB4994-C7E9-466D-86D9-61CE4C6A69F6}"/>
              </a:ext>
            </a:extLst>
          </p:cNvPr>
          <p:cNvSpPr txBox="1">
            <a:spLocks noGrp="1"/>
          </p:cNvSpPr>
          <p:nvPr>
            <p:ph type="dt" sz="half" idx="7"/>
          </p:nvPr>
        </p:nvSpPr>
        <p:spPr>
          <a:xfrm>
            <a:off x="5318763" y="1344506"/>
            <a:ext cx="1554480" cy="498777"/>
          </a:xfrm>
        </p:spPr>
        <p:txBody>
          <a:bodyPr anchorCtr="1"/>
          <a:lstStyle>
            <a:lvl1pPr algn="ctr">
              <a:defRPr sz="1300">
                <a:solidFill>
                  <a:srgbClr val="FFFFFF"/>
                </a:solidFill>
              </a:defRPr>
            </a:lvl1pPr>
          </a:lstStyle>
          <a:p>
            <a:pPr lvl="0"/>
            <a:fld id="{FEFFC596-7E04-449D-844C-6DB189AFFCB7}" type="datetime1">
              <a:rPr lang="en-US"/>
              <a:pPr lvl="0"/>
              <a:t>10/2/2020</a:t>
            </a:fld>
            <a:endParaRPr lang="en-US"/>
          </a:p>
        </p:txBody>
      </p:sp>
      <p:sp>
        <p:nvSpPr>
          <p:cNvPr id="13" name="Footer Placeholder 4">
            <a:extLst>
              <a:ext uri="{FF2B5EF4-FFF2-40B4-BE49-F238E27FC236}">
                <a16:creationId xmlns:a16="http://schemas.microsoft.com/office/drawing/2014/main" id="{7B18E84C-E44F-4C3F-BCCC-36CC21DB4BA9}"/>
              </a:ext>
            </a:extLst>
          </p:cNvPr>
          <p:cNvSpPr txBox="1">
            <a:spLocks noGrp="1"/>
          </p:cNvSpPr>
          <p:nvPr>
            <p:ph type="ftr" sz="quarter" idx="9"/>
          </p:nvPr>
        </p:nvSpPr>
        <p:spPr>
          <a:xfrm>
            <a:off x="1629159" y="5177405"/>
            <a:ext cx="5660136" cy="228600"/>
          </a:xfrm>
        </p:spPr>
        <p:txBody>
          <a:bodyPr/>
          <a:lstStyle>
            <a:lvl1pPr>
              <a:defRPr/>
            </a:lvl1pPr>
          </a:lstStyle>
          <a:p>
            <a:pPr lvl="0"/>
            <a:endParaRPr lang="en-US"/>
          </a:p>
        </p:txBody>
      </p:sp>
      <p:sp>
        <p:nvSpPr>
          <p:cNvPr id="14" name="Slide Number Placeholder 5">
            <a:extLst>
              <a:ext uri="{FF2B5EF4-FFF2-40B4-BE49-F238E27FC236}">
                <a16:creationId xmlns:a16="http://schemas.microsoft.com/office/drawing/2014/main" id="{C3EAA8E8-444C-4DDB-844D-0386696B481D}"/>
              </a:ext>
            </a:extLst>
          </p:cNvPr>
          <p:cNvSpPr txBox="1">
            <a:spLocks noGrp="1"/>
          </p:cNvSpPr>
          <p:nvPr>
            <p:ph type="sldNum" sz="quarter" idx="8"/>
          </p:nvPr>
        </p:nvSpPr>
        <p:spPr>
          <a:xfrm>
            <a:off x="8604504" y="5177405"/>
            <a:ext cx="1958343" cy="228600"/>
          </a:xfrm>
        </p:spPr>
        <p:txBody>
          <a:bodyPr/>
          <a:lstStyle>
            <a:lvl1pPr>
              <a:defRPr>
                <a:solidFill>
                  <a:srgbClr val="262626"/>
                </a:solidFill>
              </a:defRPr>
            </a:lvl1pPr>
          </a:lstStyle>
          <a:p>
            <a:pPr lvl="0"/>
            <a:fld id="{042C96FC-7315-454B-9CEE-74907F4C102B}" type="slidenum">
              <a:t>‹#›</a:t>
            </a:fld>
            <a:endParaRPr lang="en-US"/>
          </a:p>
        </p:txBody>
      </p:sp>
    </p:spTree>
    <p:extLst>
      <p:ext uri="{BB962C8B-B14F-4D97-AF65-F5344CB8AC3E}">
        <p14:creationId xmlns:p14="http://schemas.microsoft.com/office/powerpoint/2010/main" val="1378527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B3605966-95A2-4AD9-ABBF-99480E2B4865}"/>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1C301998-5166-43D3-9FA8-E565F2EB6AEF}"/>
              </a:ext>
            </a:extLst>
          </p:cNvPr>
          <p:cNvSpPr txBox="1">
            <a:spLocks noGrp="1"/>
          </p:cNvSpPr>
          <p:nvPr>
            <p:ph idx="1"/>
          </p:nvPr>
        </p:nvSpPr>
        <p:spPr>
          <a:xfrm>
            <a:off x="1066803" y="2103120"/>
            <a:ext cx="4663440" cy="3749039"/>
          </a:xfrm>
        </p:spPr>
        <p:txBody>
          <a:bodyPr/>
          <a:lstStyle>
            <a:lvl1pPr>
              <a:defRPr sz="1800"/>
            </a:lvl1pPr>
            <a:lvl2pPr>
              <a:defRPr sz="16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BE7700-CC2E-4833-A67C-0279BD161F97}"/>
              </a:ext>
            </a:extLst>
          </p:cNvPr>
          <p:cNvSpPr txBox="1">
            <a:spLocks noGrp="1"/>
          </p:cNvSpPr>
          <p:nvPr>
            <p:ph idx="2"/>
          </p:nvPr>
        </p:nvSpPr>
        <p:spPr>
          <a:xfrm>
            <a:off x="6461763" y="2103120"/>
            <a:ext cx="4663440" cy="3749039"/>
          </a:xfrm>
        </p:spPr>
        <p:txBody>
          <a:bodyPr/>
          <a:lstStyle>
            <a:lvl1pPr>
              <a:defRPr sz="1800"/>
            </a:lvl1pPr>
            <a:lvl2pPr>
              <a:defRPr sz="16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E51431-85D9-42A2-BDD9-C62C9CE227B7}"/>
              </a:ext>
            </a:extLst>
          </p:cNvPr>
          <p:cNvSpPr txBox="1">
            <a:spLocks noGrp="1"/>
          </p:cNvSpPr>
          <p:nvPr>
            <p:ph type="dt" sz="half" idx="7"/>
          </p:nvPr>
        </p:nvSpPr>
        <p:spPr/>
        <p:txBody>
          <a:bodyPr/>
          <a:lstStyle>
            <a:lvl1pPr>
              <a:defRPr/>
            </a:lvl1pPr>
          </a:lstStyle>
          <a:p>
            <a:pPr lvl="0"/>
            <a:fld id="{CE8DD4E5-AD28-4284-A754-58ED3E363B20}" type="datetime1">
              <a:rPr lang="en-US"/>
              <a:pPr lvl="0"/>
              <a:t>10/2/2020</a:t>
            </a:fld>
            <a:endParaRPr lang="en-US"/>
          </a:p>
        </p:txBody>
      </p:sp>
      <p:sp>
        <p:nvSpPr>
          <p:cNvPr id="6" name="Footer Placeholder 5">
            <a:extLst>
              <a:ext uri="{FF2B5EF4-FFF2-40B4-BE49-F238E27FC236}">
                <a16:creationId xmlns:a16="http://schemas.microsoft.com/office/drawing/2014/main" id="{777CD257-0300-455A-A595-880615D81809}"/>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A256D406-2EFA-43D9-9B1D-09156690661E}"/>
              </a:ext>
            </a:extLst>
          </p:cNvPr>
          <p:cNvSpPr txBox="1">
            <a:spLocks noGrp="1"/>
          </p:cNvSpPr>
          <p:nvPr>
            <p:ph type="sldNum" sz="quarter" idx="8"/>
          </p:nvPr>
        </p:nvSpPr>
        <p:spPr/>
        <p:txBody>
          <a:bodyPr/>
          <a:lstStyle>
            <a:lvl1pPr>
              <a:defRPr/>
            </a:lvl1pPr>
          </a:lstStyle>
          <a:p>
            <a:pPr lvl="0"/>
            <a:fld id="{FEEEF38B-D3C4-42E8-BEDD-8F7DF8D3B87E}" type="slidenum">
              <a:t>‹#›</a:t>
            </a:fld>
            <a:endParaRPr lang="en-US"/>
          </a:p>
        </p:txBody>
      </p:sp>
    </p:spTree>
    <p:extLst>
      <p:ext uri="{BB962C8B-B14F-4D97-AF65-F5344CB8AC3E}">
        <p14:creationId xmlns:p14="http://schemas.microsoft.com/office/powerpoint/2010/main" val="2357429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D221-9DDA-4940-8E0E-FFA3ADC935B4}"/>
              </a:ext>
            </a:extLst>
          </p:cNvPr>
          <p:cNvSpPr txBox="1">
            <a:spLocks noGrp="1"/>
          </p:cNvSpPr>
          <p:nvPr>
            <p:ph type="title"/>
          </p:nvPr>
        </p:nvSpPr>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86C55B2F-AF39-4BC0-99CC-CCE42468F886}"/>
              </a:ext>
            </a:extLst>
          </p:cNvPr>
          <p:cNvSpPr txBox="1">
            <a:spLocks noGrp="1"/>
          </p:cNvSpPr>
          <p:nvPr>
            <p:ph type="body" idx="1"/>
          </p:nvPr>
        </p:nvSpPr>
        <p:spPr>
          <a:xfrm>
            <a:off x="1069848" y="2074334"/>
            <a:ext cx="4663440" cy="640080"/>
          </a:xfrm>
        </p:spPr>
        <p:txBody>
          <a:bodyPr anchor="ctr"/>
          <a:lstStyle>
            <a:lvl1pPr marL="0" indent="0">
              <a:spcBef>
                <a:spcPts val="0"/>
              </a:spcBef>
              <a:buNone/>
              <a:defRPr sz="1900" b="1"/>
            </a:lvl1pPr>
          </a:lstStyle>
          <a:p>
            <a:pPr lvl="0"/>
            <a:r>
              <a:rPr lang="en-US"/>
              <a:t>Click to edit Master text styles</a:t>
            </a:r>
          </a:p>
        </p:txBody>
      </p:sp>
      <p:sp>
        <p:nvSpPr>
          <p:cNvPr id="4" name="Content Placeholder 3">
            <a:extLst>
              <a:ext uri="{FF2B5EF4-FFF2-40B4-BE49-F238E27FC236}">
                <a16:creationId xmlns:a16="http://schemas.microsoft.com/office/drawing/2014/main" id="{0453050E-4CA0-42A9-9B0E-B673D697D014}"/>
              </a:ext>
            </a:extLst>
          </p:cNvPr>
          <p:cNvSpPr txBox="1">
            <a:spLocks noGrp="1"/>
          </p:cNvSpPr>
          <p:nvPr>
            <p:ph idx="2"/>
          </p:nvPr>
        </p:nvSpPr>
        <p:spPr>
          <a:xfrm>
            <a:off x="1069848" y="2792467"/>
            <a:ext cx="4663440" cy="3163824"/>
          </a:xfrm>
        </p:spPr>
        <p:txBody>
          <a:bodyPr/>
          <a:lstStyle>
            <a:lvl1pPr>
              <a:defRPr sz="1800"/>
            </a:lvl1pPr>
            <a:lvl2pPr>
              <a:defRPr sz="16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0BD0DA-C519-4D51-81E4-AFB2C69FC26B}"/>
              </a:ext>
            </a:extLst>
          </p:cNvPr>
          <p:cNvSpPr txBox="1">
            <a:spLocks noGrp="1"/>
          </p:cNvSpPr>
          <p:nvPr>
            <p:ph type="body" idx="3"/>
          </p:nvPr>
        </p:nvSpPr>
        <p:spPr>
          <a:xfrm>
            <a:off x="6458708" y="2074334"/>
            <a:ext cx="4663440" cy="640080"/>
          </a:xfrm>
        </p:spPr>
        <p:txBody>
          <a:bodyPr anchor="ctr"/>
          <a:lstStyle>
            <a:lvl1pPr marL="0" indent="0">
              <a:spcBef>
                <a:spcPts val="0"/>
              </a:spcBef>
              <a:buNone/>
              <a:defRPr sz="1900" b="1"/>
            </a:lvl1pPr>
          </a:lstStyle>
          <a:p>
            <a:pPr lvl="0"/>
            <a:r>
              <a:rPr lang="en-US"/>
              <a:t>Click to edit Master text styles</a:t>
            </a:r>
          </a:p>
        </p:txBody>
      </p:sp>
      <p:sp>
        <p:nvSpPr>
          <p:cNvPr id="6" name="Content Placeholder 5">
            <a:extLst>
              <a:ext uri="{FF2B5EF4-FFF2-40B4-BE49-F238E27FC236}">
                <a16:creationId xmlns:a16="http://schemas.microsoft.com/office/drawing/2014/main" id="{A3E26B88-8BC0-4B57-BF9E-F04EF21C5BAE}"/>
              </a:ext>
            </a:extLst>
          </p:cNvPr>
          <p:cNvSpPr txBox="1">
            <a:spLocks noGrp="1"/>
          </p:cNvSpPr>
          <p:nvPr>
            <p:ph idx="4"/>
          </p:nvPr>
        </p:nvSpPr>
        <p:spPr>
          <a:xfrm>
            <a:off x="6458708" y="2792467"/>
            <a:ext cx="4663440" cy="3164509"/>
          </a:xfrm>
        </p:spPr>
        <p:txBody>
          <a:bodyPr/>
          <a:lstStyle>
            <a:lvl1pPr>
              <a:defRPr sz="1800"/>
            </a:lvl1pPr>
            <a:lvl2pPr>
              <a:defRPr sz="16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2E3900-5B79-4377-8B6A-EF2F45FF42C5}"/>
              </a:ext>
            </a:extLst>
          </p:cNvPr>
          <p:cNvSpPr txBox="1">
            <a:spLocks noGrp="1"/>
          </p:cNvSpPr>
          <p:nvPr>
            <p:ph type="dt" sz="half" idx="7"/>
          </p:nvPr>
        </p:nvSpPr>
        <p:spPr/>
        <p:txBody>
          <a:bodyPr/>
          <a:lstStyle>
            <a:lvl1pPr>
              <a:defRPr/>
            </a:lvl1pPr>
          </a:lstStyle>
          <a:p>
            <a:pPr lvl="0"/>
            <a:fld id="{7C963A21-76AB-4D47-8632-149358534FC1}" type="datetime1">
              <a:rPr lang="en-US"/>
              <a:pPr lvl="0"/>
              <a:t>10/2/2020</a:t>
            </a:fld>
            <a:endParaRPr lang="en-US"/>
          </a:p>
        </p:txBody>
      </p:sp>
      <p:sp>
        <p:nvSpPr>
          <p:cNvPr id="8" name="Footer Placeholder 7">
            <a:extLst>
              <a:ext uri="{FF2B5EF4-FFF2-40B4-BE49-F238E27FC236}">
                <a16:creationId xmlns:a16="http://schemas.microsoft.com/office/drawing/2014/main" id="{56929EF2-64A6-4517-8458-DDD401BB27F0}"/>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7897B381-9381-4572-B514-8D8E488FF743}"/>
              </a:ext>
            </a:extLst>
          </p:cNvPr>
          <p:cNvSpPr txBox="1">
            <a:spLocks noGrp="1"/>
          </p:cNvSpPr>
          <p:nvPr>
            <p:ph type="sldNum" sz="quarter" idx="8"/>
          </p:nvPr>
        </p:nvSpPr>
        <p:spPr/>
        <p:txBody>
          <a:bodyPr/>
          <a:lstStyle>
            <a:lvl1pPr>
              <a:defRPr/>
            </a:lvl1pPr>
          </a:lstStyle>
          <a:p>
            <a:pPr lvl="0"/>
            <a:fld id="{766EC82F-44EF-4DE6-9E94-F4CD0D6C4303}" type="slidenum">
              <a:t>‹#›</a:t>
            </a:fld>
            <a:endParaRPr lang="en-US"/>
          </a:p>
        </p:txBody>
      </p:sp>
    </p:spTree>
    <p:extLst>
      <p:ext uri="{BB962C8B-B14F-4D97-AF65-F5344CB8AC3E}">
        <p14:creationId xmlns:p14="http://schemas.microsoft.com/office/powerpoint/2010/main" val="3181313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68A87-A73E-49A0-9CB7-74C89EF3AFF6}"/>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C6A7E7EB-E8FC-40EF-B4B8-A1B808739069}"/>
              </a:ext>
            </a:extLst>
          </p:cNvPr>
          <p:cNvSpPr txBox="1">
            <a:spLocks noGrp="1"/>
          </p:cNvSpPr>
          <p:nvPr>
            <p:ph type="dt" sz="half" idx="7"/>
          </p:nvPr>
        </p:nvSpPr>
        <p:spPr/>
        <p:txBody>
          <a:bodyPr/>
          <a:lstStyle>
            <a:lvl1pPr>
              <a:defRPr/>
            </a:lvl1pPr>
          </a:lstStyle>
          <a:p>
            <a:pPr lvl="0"/>
            <a:fld id="{E0C80E09-3DA3-4371-8FE8-80DE3CEC656D}" type="datetime1">
              <a:rPr lang="en-US"/>
              <a:pPr lvl="0"/>
              <a:t>10/2/2020</a:t>
            </a:fld>
            <a:endParaRPr lang="en-US"/>
          </a:p>
        </p:txBody>
      </p:sp>
      <p:sp>
        <p:nvSpPr>
          <p:cNvPr id="4" name="Footer Placeholder 3">
            <a:extLst>
              <a:ext uri="{FF2B5EF4-FFF2-40B4-BE49-F238E27FC236}">
                <a16:creationId xmlns:a16="http://schemas.microsoft.com/office/drawing/2014/main" id="{259EF329-C9AA-49CE-9D90-6DC78929D9CC}"/>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5C1724EE-12DF-4DCF-A8ED-E396F89D06DF}"/>
              </a:ext>
            </a:extLst>
          </p:cNvPr>
          <p:cNvSpPr txBox="1">
            <a:spLocks noGrp="1"/>
          </p:cNvSpPr>
          <p:nvPr>
            <p:ph type="sldNum" sz="quarter" idx="8"/>
          </p:nvPr>
        </p:nvSpPr>
        <p:spPr/>
        <p:txBody>
          <a:bodyPr/>
          <a:lstStyle>
            <a:lvl1pPr>
              <a:defRPr/>
            </a:lvl1pPr>
          </a:lstStyle>
          <a:p>
            <a:pPr lvl="0"/>
            <a:fld id="{FD11F0AC-7A96-47B9-931E-763A939E2EF2}" type="slidenum">
              <a:t>‹#›</a:t>
            </a:fld>
            <a:endParaRPr lang="en-US"/>
          </a:p>
        </p:txBody>
      </p:sp>
    </p:spTree>
    <p:extLst>
      <p:ext uri="{BB962C8B-B14F-4D97-AF65-F5344CB8AC3E}">
        <p14:creationId xmlns:p14="http://schemas.microsoft.com/office/powerpoint/2010/main" val="2491949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31384B-96B0-431B-AEDE-25118FC8908C}"/>
              </a:ext>
            </a:extLst>
          </p:cNvPr>
          <p:cNvSpPr txBox="1">
            <a:spLocks noGrp="1"/>
          </p:cNvSpPr>
          <p:nvPr>
            <p:ph type="dt" sz="half" idx="7"/>
          </p:nvPr>
        </p:nvSpPr>
        <p:spPr/>
        <p:txBody>
          <a:bodyPr/>
          <a:lstStyle>
            <a:lvl1pPr>
              <a:defRPr/>
            </a:lvl1pPr>
          </a:lstStyle>
          <a:p>
            <a:pPr lvl="0"/>
            <a:fld id="{B28CC193-D667-49D6-ABDB-028A6C1FD4D5}" type="datetime1">
              <a:rPr lang="en-US"/>
              <a:pPr lvl="0"/>
              <a:t>10/2/2020</a:t>
            </a:fld>
            <a:endParaRPr lang="en-US"/>
          </a:p>
        </p:txBody>
      </p:sp>
      <p:sp>
        <p:nvSpPr>
          <p:cNvPr id="3" name="Footer Placeholder 2">
            <a:extLst>
              <a:ext uri="{FF2B5EF4-FFF2-40B4-BE49-F238E27FC236}">
                <a16:creationId xmlns:a16="http://schemas.microsoft.com/office/drawing/2014/main" id="{7F8EF900-CE2C-4536-AB85-78F931D9BD65}"/>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4A533474-9FAC-49E2-90A8-71CAD0F3E3D7}"/>
              </a:ext>
            </a:extLst>
          </p:cNvPr>
          <p:cNvSpPr txBox="1">
            <a:spLocks noGrp="1"/>
          </p:cNvSpPr>
          <p:nvPr>
            <p:ph type="sldNum" sz="quarter" idx="8"/>
          </p:nvPr>
        </p:nvSpPr>
        <p:spPr/>
        <p:txBody>
          <a:bodyPr/>
          <a:lstStyle>
            <a:lvl1pPr>
              <a:defRPr/>
            </a:lvl1pPr>
          </a:lstStyle>
          <a:p>
            <a:pPr lvl="0"/>
            <a:fld id="{7C364F41-CA0F-45F7-AE96-7AB58A773EFF}" type="slidenum">
              <a:t>‹#›</a:t>
            </a:fld>
            <a:endParaRPr lang="en-US"/>
          </a:p>
        </p:txBody>
      </p:sp>
    </p:spTree>
    <p:extLst>
      <p:ext uri="{BB962C8B-B14F-4D97-AF65-F5344CB8AC3E}">
        <p14:creationId xmlns:p14="http://schemas.microsoft.com/office/powerpoint/2010/main" val="2964794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7F0CED36-0621-4CD8-A7AC-054851CA002B}"/>
              </a:ext>
            </a:extLst>
          </p:cNvPr>
          <p:cNvSpPr/>
          <p:nvPr/>
        </p:nvSpPr>
        <p:spPr>
          <a:xfrm>
            <a:off x="8119872" y="237744"/>
            <a:ext cx="3826599" cy="6382512"/>
          </a:xfrm>
          <a:prstGeom prst="rect">
            <a:avLst/>
          </a:prstGeom>
          <a:solidFill>
            <a:srgbClr val="D9D9D9">
              <a:alpha val="6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3" name="Rectangle 12">
            <a:extLst>
              <a:ext uri="{FF2B5EF4-FFF2-40B4-BE49-F238E27FC236}">
                <a16:creationId xmlns:a16="http://schemas.microsoft.com/office/drawing/2014/main" id="{774116C4-1A93-4B6A-AA18-DCE89FA44F14}"/>
              </a:ext>
            </a:extLst>
          </p:cNvPr>
          <p:cNvSpPr/>
          <p:nvPr/>
        </p:nvSpPr>
        <p:spPr>
          <a:xfrm>
            <a:off x="8254663" y="374904"/>
            <a:ext cx="3557015" cy="6108192"/>
          </a:xfrm>
          <a:prstGeom prst="rect">
            <a:avLst/>
          </a:prstGeom>
          <a:noFill/>
          <a:ln w="6345" cap="sq">
            <a:solidFill>
              <a:srgbClr val="404040"/>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itle 1">
            <a:extLst>
              <a:ext uri="{FF2B5EF4-FFF2-40B4-BE49-F238E27FC236}">
                <a16:creationId xmlns:a16="http://schemas.microsoft.com/office/drawing/2014/main" id="{8F5782E0-E3D6-44D3-B45A-0B0098D04BAD}"/>
              </a:ext>
            </a:extLst>
          </p:cNvPr>
          <p:cNvSpPr txBox="1">
            <a:spLocks noGrp="1"/>
          </p:cNvSpPr>
          <p:nvPr>
            <p:ph type="title"/>
          </p:nvPr>
        </p:nvSpPr>
        <p:spPr>
          <a:xfrm>
            <a:off x="8458200" y="607390"/>
            <a:ext cx="3161958" cy="1645920"/>
          </a:xfrm>
        </p:spPr>
        <p:txBody>
          <a:bodyPr anchor="b"/>
          <a:lstStyle>
            <a:lvl1pPr>
              <a:lnSpc>
                <a:spcPct val="100000"/>
              </a:lnSpc>
              <a:defRPr sz="3200" b="0">
                <a:solidFill>
                  <a:srgbClr val="000000"/>
                </a:solidFill>
              </a:defRPr>
            </a:lvl1pPr>
          </a:lstStyle>
          <a:p>
            <a:pPr lvl="0"/>
            <a:r>
              <a:rPr lang="en-US"/>
              <a:t>Click to edit Master title style</a:t>
            </a:r>
          </a:p>
        </p:txBody>
      </p:sp>
      <p:sp>
        <p:nvSpPr>
          <p:cNvPr id="5" name="Content Placeholder 2">
            <a:extLst>
              <a:ext uri="{FF2B5EF4-FFF2-40B4-BE49-F238E27FC236}">
                <a16:creationId xmlns:a16="http://schemas.microsoft.com/office/drawing/2014/main" id="{D39B516E-7778-49A2-BB8D-E30B4E30B6C6}"/>
              </a:ext>
            </a:extLst>
          </p:cNvPr>
          <p:cNvSpPr txBox="1">
            <a:spLocks noGrp="1"/>
          </p:cNvSpPr>
          <p:nvPr>
            <p:ph idx="1"/>
          </p:nvPr>
        </p:nvSpPr>
        <p:spPr>
          <a:xfrm>
            <a:off x="685800" y="609603"/>
            <a:ext cx="6858000" cy="5333996"/>
          </a:xfrm>
        </p:spPr>
        <p:txBody>
          <a:bodyPr/>
          <a:lstStyle>
            <a:lvl1pPr>
              <a:defRPr sz="1900"/>
            </a:lvl1pPr>
            <a:lvl2pPr>
              <a:defRPr sz="16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3">
            <a:extLst>
              <a:ext uri="{FF2B5EF4-FFF2-40B4-BE49-F238E27FC236}">
                <a16:creationId xmlns:a16="http://schemas.microsoft.com/office/drawing/2014/main" id="{21B054A1-C139-418D-97F8-93BC544BED6D}"/>
              </a:ext>
            </a:extLst>
          </p:cNvPr>
          <p:cNvSpPr txBox="1">
            <a:spLocks noGrp="1"/>
          </p:cNvSpPr>
          <p:nvPr>
            <p:ph type="body" idx="2"/>
          </p:nvPr>
        </p:nvSpPr>
        <p:spPr>
          <a:xfrm>
            <a:off x="8458200" y="2336804"/>
            <a:ext cx="3161958" cy="3606795"/>
          </a:xfrm>
        </p:spPr>
        <p:txBody>
          <a:bodyPr/>
          <a:lstStyle>
            <a:lvl1pPr marL="0" indent="0">
              <a:spcBef>
                <a:spcPts val="800"/>
              </a:spcBef>
              <a:buNone/>
              <a:defRPr sz="1800"/>
            </a:lvl1pPr>
          </a:lstStyle>
          <a:p>
            <a:pPr lvl="0"/>
            <a:r>
              <a:rPr lang="en-US"/>
              <a:t>Click to edit Master text styles</a:t>
            </a:r>
          </a:p>
        </p:txBody>
      </p:sp>
      <p:sp>
        <p:nvSpPr>
          <p:cNvPr id="7" name="Date Placeholder 7">
            <a:extLst>
              <a:ext uri="{FF2B5EF4-FFF2-40B4-BE49-F238E27FC236}">
                <a16:creationId xmlns:a16="http://schemas.microsoft.com/office/drawing/2014/main" id="{98E26FC4-64A3-4551-A986-C7D2DAE2DC48}"/>
              </a:ext>
            </a:extLst>
          </p:cNvPr>
          <p:cNvSpPr txBox="1">
            <a:spLocks noGrp="1"/>
          </p:cNvSpPr>
          <p:nvPr>
            <p:ph type="dt" sz="half" idx="7"/>
          </p:nvPr>
        </p:nvSpPr>
        <p:spPr>
          <a:xfrm>
            <a:off x="5587998" y="6035040"/>
            <a:ext cx="1955801" cy="365760"/>
          </a:xfrm>
        </p:spPr>
        <p:txBody>
          <a:bodyPr/>
          <a:lstStyle>
            <a:lvl1pPr>
              <a:defRPr>
                <a:solidFill>
                  <a:srgbClr val="262626"/>
                </a:solidFill>
              </a:defRPr>
            </a:lvl1pPr>
          </a:lstStyle>
          <a:p>
            <a:pPr lvl="0"/>
            <a:fld id="{A77B3F66-C232-4251-8A23-598D8D9DE5BC}" type="datetime1">
              <a:rPr lang="en-US"/>
              <a:pPr lvl="0"/>
              <a:t>10/2/2020</a:t>
            </a:fld>
            <a:endParaRPr lang="en-US"/>
          </a:p>
        </p:txBody>
      </p:sp>
      <p:sp>
        <p:nvSpPr>
          <p:cNvPr id="8" name="Footer Placeholder 8">
            <a:extLst>
              <a:ext uri="{FF2B5EF4-FFF2-40B4-BE49-F238E27FC236}">
                <a16:creationId xmlns:a16="http://schemas.microsoft.com/office/drawing/2014/main" id="{CEB6415C-456D-4401-A8AB-8131CFA3438F}"/>
              </a:ext>
            </a:extLst>
          </p:cNvPr>
          <p:cNvSpPr txBox="1">
            <a:spLocks noGrp="1"/>
          </p:cNvSpPr>
          <p:nvPr>
            <p:ph type="ftr" sz="quarter" idx="9"/>
          </p:nvPr>
        </p:nvSpPr>
        <p:spPr>
          <a:xfrm>
            <a:off x="685800" y="6035040"/>
            <a:ext cx="4584701" cy="365760"/>
          </a:xfrm>
        </p:spPr>
        <p:txBody>
          <a:bodyPr/>
          <a:lstStyle>
            <a:lvl1pPr>
              <a:defRPr/>
            </a:lvl1pPr>
          </a:lstStyle>
          <a:p>
            <a:pPr lvl="0"/>
            <a:endParaRPr lang="en-US"/>
          </a:p>
        </p:txBody>
      </p:sp>
      <p:sp>
        <p:nvSpPr>
          <p:cNvPr id="9" name="Slide Number Placeholder 10">
            <a:extLst>
              <a:ext uri="{FF2B5EF4-FFF2-40B4-BE49-F238E27FC236}">
                <a16:creationId xmlns:a16="http://schemas.microsoft.com/office/drawing/2014/main" id="{E71E0727-5220-48CC-83E1-1C3AFA4774C9}"/>
              </a:ext>
            </a:extLst>
          </p:cNvPr>
          <p:cNvSpPr txBox="1">
            <a:spLocks noGrp="1"/>
          </p:cNvSpPr>
          <p:nvPr>
            <p:ph type="sldNum" sz="quarter" idx="8"/>
          </p:nvPr>
        </p:nvSpPr>
        <p:spPr>
          <a:xfrm>
            <a:off x="10396728" y="6035040"/>
            <a:ext cx="1223430" cy="365760"/>
          </a:xfrm>
        </p:spPr>
        <p:txBody>
          <a:bodyPr/>
          <a:lstStyle>
            <a:lvl1pPr>
              <a:defRPr>
                <a:solidFill>
                  <a:srgbClr val="262626"/>
                </a:solidFill>
              </a:defRPr>
            </a:lvl1pPr>
          </a:lstStyle>
          <a:p>
            <a:pPr lvl="0"/>
            <a:fld id="{877B960C-A80D-4C9B-9C62-D2FDE246A37D}" type="slidenum">
              <a:t>‹#›</a:t>
            </a:fld>
            <a:endParaRPr lang="en-US"/>
          </a:p>
        </p:txBody>
      </p:sp>
    </p:spTree>
    <p:extLst>
      <p:ext uri="{BB962C8B-B14F-4D97-AF65-F5344CB8AC3E}">
        <p14:creationId xmlns:p14="http://schemas.microsoft.com/office/powerpoint/2010/main" val="1542914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1DFF9244-25A9-40AE-9386-B4BF91F36A37}"/>
              </a:ext>
            </a:extLst>
          </p:cNvPr>
          <p:cNvSpPr/>
          <p:nvPr/>
        </p:nvSpPr>
        <p:spPr>
          <a:xfrm>
            <a:off x="8119872" y="237744"/>
            <a:ext cx="3826599" cy="6382512"/>
          </a:xfrm>
          <a:prstGeom prst="rect">
            <a:avLst/>
          </a:prstGeom>
          <a:solidFill>
            <a:srgbClr val="D9D9D9">
              <a:alpha val="6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3" name="Picture Placeholder 2">
            <a:extLst>
              <a:ext uri="{FF2B5EF4-FFF2-40B4-BE49-F238E27FC236}">
                <a16:creationId xmlns:a16="http://schemas.microsoft.com/office/drawing/2014/main" id="{63024AEF-5B77-46F1-9440-3DE798E75D9F}"/>
              </a:ext>
            </a:extLst>
          </p:cNvPr>
          <p:cNvSpPr txBox="1">
            <a:spLocks noGrp="1"/>
          </p:cNvSpPr>
          <p:nvPr>
            <p:ph type="pic" idx="1"/>
          </p:nvPr>
        </p:nvSpPr>
        <p:spPr>
          <a:xfrm>
            <a:off x="228600" y="237744"/>
            <a:ext cx="7696203" cy="6382512"/>
          </a:xfrm>
          <a:solidFill>
            <a:srgbClr val="C0E364"/>
          </a:solidFill>
        </p:spPr>
        <p:txBody>
          <a:bodyPr/>
          <a:lstStyle>
            <a:lvl1pPr marL="0" indent="0">
              <a:buNone/>
              <a:defRPr sz="3200"/>
            </a:lvl1pPr>
          </a:lstStyle>
          <a:p>
            <a:pPr lvl="0"/>
            <a:r>
              <a:rPr lang="en-US"/>
              <a:t>Click icon to add picture</a:t>
            </a:r>
          </a:p>
        </p:txBody>
      </p:sp>
      <p:sp>
        <p:nvSpPr>
          <p:cNvPr id="4" name="Date Placeholder 4">
            <a:extLst>
              <a:ext uri="{FF2B5EF4-FFF2-40B4-BE49-F238E27FC236}">
                <a16:creationId xmlns:a16="http://schemas.microsoft.com/office/drawing/2014/main" id="{B08E5D10-9EA9-495E-96C9-361C4A247429}"/>
              </a:ext>
            </a:extLst>
          </p:cNvPr>
          <p:cNvSpPr txBox="1">
            <a:spLocks noGrp="1"/>
          </p:cNvSpPr>
          <p:nvPr>
            <p:ph type="dt" sz="half" idx="7"/>
          </p:nvPr>
        </p:nvSpPr>
        <p:spPr>
          <a:xfrm>
            <a:off x="5662339" y="6035040"/>
            <a:ext cx="2071966" cy="365760"/>
          </a:xfrm>
        </p:spPr>
        <p:txBody>
          <a:bodyPr/>
          <a:lstStyle>
            <a:lvl1pPr>
              <a:defRPr b="1">
                <a:solidFill>
                  <a:srgbClr val="FFFFFF"/>
                </a:solidFill>
                <a:effectLst>
                  <a:outerShdw dist="6348" dir="2700000">
                    <a:srgbClr val="000000"/>
                  </a:outerShdw>
                </a:effectLst>
              </a:defRPr>
            </a:lvl1pPr>
          </a:lstStyle>
          <a:p>
            <a:pPr lvl="0"/>
            <a:fld id="{468F987B-CAC3-48E5-87F0-BC535A618516}" type="datetime1">
              <a:rPr lang="en-US"/>
              <a:pPr lvl="0"/>
              <a:t>10/2/2020</a:t>
            </a:fld>
            <a:endParaRPr lang="en-US"/>
          </a:p>
        </p:txBody>
      </p:sp>
      <p:sp>
        <p:nvSpPr>
          <p:cNvPr id="5" name="Footer Placeholder 5">
            <a:extLst>
              <a:ext uri="{FF2B5EF4-FFF2-40B4-BE49-F238E27FC236}">
                <a16:creationId xmlns:a16="http://schemas.microsoft.com/office/drawing/2014/main" id="{CB2B59E2-8A76-4D7C-9242-67BCAC076D46}"/>
              </a:ext>
            </a:extLst>
          </p:cNvPr>
          <p:cNvSpPr txBox="1">
            <a:spLocks noGrp="1"/>
          </p:cNvSpPr>
          <p:nvPr>
            <p:ph type="ftr" sz="quarter" idx="9"/>
          </p:nvPr>
        </p:nvSpPr>
        <p:spPr>
          <a:xfrm>
            <a:off x="612648" y="6035040"/>
            <a:ext cx="4588001" cy="365760"/>
          </a:xfrm>
        </p:spPr>
        <p:txBody>
          <a:bodyPr/>
          <a:lstStyle>
            <a:lvl1pPr>
              <a:defRPr sz="1000" b="1">
                <a:solidFill>
                  <a:srgbClr val="FFFFFF"/>
                </a:solidFill>
                <a:effectLst>
                  <a:outerShdw dist="6348" dir="2700000">
                    <a:srgbClr val="000000"/>
                  </a:outerShdw>
                </a:effectLst>
              </a:defRPr>
            </a:lvl1pPr>
          </a:lstStyle>
          <a:p>
            <a:pPr lvl="0"/>
            <a:endParaRPr lang="en-US"/>
          </a:p>
        </p:txBody>
      </p:sp>
      <p:sp>
        <p:nvSpPr>
          <p:cNvPr id="6" name="Slide Number Placeholder 6">
            <a:extLst>
              <a:ext uri="{FF2B5EF4-FFF2-40B4-BE49-F238E27FC236}">
                <a16:creationId xmlns:a16="http://schemas.microsoft.com/office/drawing/2014/main" id="{7EEE124B-EC20-4DF1-A198-2F2194D7F318}"/>
              </a:ext>
            </a:extLst>
          </p:cNvPr>
          <p:cNvSpPr txBox="1">
            <a:spLocks noGrp="1"/>
          </p:cNvSpPr>
          <p:nvPr>
            <p:ph type="sldNum" sz="quarter" idx="8"/>
          </p:nvPr>
        </p:nvSpPr>
        <p:spPr>
          <a:xfrm>
            <a:off x="10396728" y="6035040"/>
            <a:ext cx="1225296" cy="365760"/>
          </a:xfrm>
        </p:spPr>
        <p:txBody>
          <a:bodyPr/>
          <a:lstStyle>
            <a:lvl1pPr>
              <a:defRPr/>
            </a:lvl1pPr>
          </a:lstStyle>
          <a:p>
            <a:pPr lvl="0"/>
            <a:fld id="{F63D3D58-0228-41B6-974B-6BD5EA364628}" type="slidenum">
              <a:t>‹#›</a:t>
            </a:fld>
            <a:endParaRPr lang="en-US"/>
          </a:p>
        </p:txBody>
      </p:sp>
      <p:sp>
        <p:nvSpPr>
          <p:cNvPr id="7" name="Rectangle 11">
            <a:extLst>
              <a:ext uri="{FF2B5EF4-FFF2-40B4-BE49-F238E27FC236}">
                <a16:creationId xmlns:a16="http://schemas.microsoft.com/office/drawing/2014/main" id="{8B76680B-0DC1-4C84-BBF2-FA4E4EC7C6C3}"/>
              </a:ext>
            </a:extLst>
          </p:cNvPr>
          <p:cNvSpPr/>
          <p:nvPr/>
        </p:nvSpPr>
        <p:spPr>
          <a:xfrm>
            <a:off x="8254663" y="374904"/>
            <a:ext cx="3557015" cy="6108192"/>
          </a:xfrm>
          <a:prstGeom prst="rect">
            <a:avLst/>
          </a:prstGeom>
          <a:noFill/>
          <a:ln w="6345" cap="sq">
            <a:solidFill>
              <a:srgbClr val="404040"/>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8" name="Title 1">
            <a:extLst>
              <a:ext uri="{FF2B5EF4-FFF2-40B4-BE49-F238E27FC236}">
                <a16:creationId xmlns:a16="http://schemas.microsoft.com/office/drawing/2014/main" id="{78FE4D8B-124D-4B25-9C36-B97895A3ACFA}"/>
              </a:ext>
            </a:extLst>
          </p:cNvPr>
          <p:cNvSpPr txBox="1">
            <a:spLocks noGrp="1"/>
          </p:cNvSpPr>
          <p:nvPr>
            <p:ph type="title"/>
          </p:nvPr>
        </p:nvSpPr>
        <p:spPr>
          <a:xfrm>
            <a:off x="8477246" y="603504"/>
            <a:ext cx="3144777" cy="1645920"/>
          </a:xfrm>
        </p:spPr>
        <p:txBody>
          <a:bodyPr anchor="b">
            <a:noAutofit/>
          </a:bodyPr>
          <a:lstStyle>
            <a:lvl1pPr>
              <a:lnSpc>
                <a:spcPct val="100000"/>
              </a:lnSpc>
              <a:defRPr sz="3200" b="0">
                <a:solidFill>
                  <a:srgbClr val="000000"/>
                </a:solidFill>
              </a:defRPr>
            </a:lvl1pPr>
          </a:lstStyle>
          <a:p>
            <a:pPr lvl="0"/>
            <a:r>
              <a:rPr lang="en-US"/>
              <a:t>Click to edit Master title style</a:t>
            </a:r>
          </a:p>
        </p:txBody>
      </p:sp>
      <p:sp>
        <p:nvSpPr>
          <p:cNvPr id="9" name="Text Placeholder 3">
            <a:extLst>
              <a:ext uri="{FF2B5EF4-FFF2-40B4-BE49-F238E27FC236}">
                <a16:creationId xmlns:a16="http://schemas.microsoft.com/office/drawing/2014/main" id="{318AD5E0-FDD3-4777-B5C6-F7C1628CEFE5}"/>
              </a:ext>
            </a:extLst>
          </p:cNvPr>
          <p:cNvSpPr txBox="1">
            <a:spLocks noGrp="1"/>
          </p:cNvSpPr>
          <p:nvPr>
            <p:ph type="body" idx="2"/>
          </p:nvPr>
        </p:nvSpPr>
        <p:spPr>
          <a:xfrm>
            <a:off x="8477246" y="2386584"/>
            <a:ext cx="3144777" cy="3511296"/>
          </a:xfrm>
        </p:spPr>
        <p:txBody>
          <a:bodyPr/>
          <a:lstStyle>
            <a:lvl1pPr marL="0" indent="0">
              <a:spcBef>
                <a:spcPts val="800"/>
              </a:spcBef>
              <a:buNone/>
              <a:defRPr sz="1800"/>
            </a:lvl1pPr>
          </a:lstStyle>
          <a:p>
            <a:pPr lvl="0"/>
            <a:r>
              <a:rPr lang="en-US"/>
              <a:t>Click to edit Master text styles</a:t>
            </a:r>
          </a:p>
        </p:txBody>
      </p:sp>
    </p:spTree>
    <p:extLst>
      <p:ext uri="{BB962C8B-B14F-4D97-AF65-F5344CB8AC3E}">
        <p14:creationId xmlns:p14="http://schemas.microsoft.com/office/powerpoint/2010/main" val="323776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2BF714FC-7CE7-4813-A162-1C98A0E2451D}"/>
              </a:ext>
            </a:extLst>
          </p:cNvPr>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Selawik Light"/>
            </a:endParaRPr>
          </a:p>
        </p:txBody>
      </p:sp>
      <p:sp>
        <p:nvSpPr>
          <p:cNvPr id="3" name="Rectangle 6">
            <a:extLst>
              <a:ext uri="{FF2B5EF4-FFF2-40B4-BE49-F238E27FC236}">
                <a16:creationId xmlns:a16="http://schemas.microsoft.com/office/drawing/2014/main" id="{43D1C199-11EB-477F-958D-435C18CA0BBA}"/>
              </a:ext>
            </a:extLst>
          </p:cNvPr>
          <p:cNvSpPr/>
          <p:nvPr/>
        </p:nvSpPr>
        <p:spPr>
          <a:xfrm>
            <a:off x="234699" y="237744"/>
            <a:ext cx="11722608" cy="6382512"/>
          </a:xfrm>
          <a:prstGeom prst="rect">
            <a:avLst/>
          </a:prstGeom>
          <a:solidFill>
            <a:srgbClr val="BFBFBF">
              <a:alpha val="6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Rectangle 7">
            <a:extLst>
              <a:ext uri="{FF2B5EF4-FFF2-40B4-BE49-F238E27FC236}">
                <a16:creationId xmlns:a16="http://schemas.microsoft.com/office/drawing/2014/main" id="{0FA8EC5A-2A36-45AD-9FF8-F68E46AAA4D0}"/>
              </a:ext>
            </a:extLst>
          </p:cNvPr>
          <p:cNvSpPr/>
          <p:nvPr/>
        </p:nvSpPr>
        <p:spPr>
          <a:xfrm>
            <a:off x="371859" y="374904"/>
            <a:ext cx="11448288" cy="6108192"/>
          </a:xfrm>
          <a:prstGeom prst="rect">
            <a:avLst/>
          </a:prstGeom>
          <a:noFill/>
          <a:ln w="6345" cap="sq">
            <a:solidFill>
              <a:srgbClr val="262626"/>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Title Placeholder 1">
            <a:extLst>
              <a:ext uri="{FF2B5EF4-FFF2-40B4-BE49-F238E27FC236}">
                <a16:creationId xmlns:a16="http://schemas.microsoft.com/office/drawing/2014/main" id="{88ACF2E0-0891-4269-AE46-66AE01D30C8E}"/>
              </a:ext>
            </a:extLst>
          </p:cNvPr>
          <p:cNvSpPr txBox="1">
            <a:spLocks noGrp="1"/>
          </p:cNvSpPr>
          <p:nvPr>
            <p:ph type="title"/>
          </p:nvPr>
        </p:nvSpPr>
        <p:spPr>
          <a:xfrm>
            <a:off x="1066803" y="642594"/>
            <a:ext cx="10058400" cy="1371600"/>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6" name="Text Placeholder 2">
            <a:extLst>
              <a:ext uri="{FF2B5EF4-FFF2-40B4-BE49-F238E27FC236}">
                <a16:creationId xmlns:a16="http://schemas.microsoft.com/office/drawing/2014/main" id="{9E6F81EA-008D-491F-A797-2471E2B17E2C}"/>
              </a:ext>
            </a:extLst>
          </p:cNvPr>
          <p:cNvSpPr txBox="1">
            <a:spLocks noGrp="1"/>
          </p:cNvSpPr>
          <p:nvPr>
            <p:ph type="body" idx="1"/>
          </p:nvPr>
        </p:nvSpPr>
        <p:spPr>
          <a:xfrm>
            <a:off x="1066803" y="2103120"/>
            <a:ext cx="10058400" cy="3849624"/>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EDBC645-8040-4469-AF21-DD33FE7E025C}"/>
              </a:ext>
            </a:extLst>
          </p:cNvPr>
          <p:cNvSpPr txBox="1">
            <a:spLocks noGrp="1"/>
          </p:cNvSpPr>
          <p:nvPr>
            <p:ph type="dt" sz="half" idx="2"/>
          </p:nvPr>
        </p:nvSpPr>
        <p:spPr>
          <a:xfrm>
            <a:off x="7256797" y="6035040"/>
            <a:ext cx="2893042" cy="365760"/>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800" b="0" i="0" u="none" strike="noStrike" kern="1200" cap="none" spc="0" baseline="0">
                <a:solidFill>
                  <a:srgbClr val="404040"/>
                </a:solidFill>
                <a:uFillTx/>
                <a:latin typeface="Selawik Light"/>
              </a:defRPr>
            </a:lvl1pPr>
          </a:lstStyle>
          <a:p>
            <a:pPr lvl="0"/>
            <a:fld id="{5A0E61CA-8763-4D7E-8037-5AFF90885497}" type="datetime1">
              <a:rPr lang="en-US"/>
              <a:pPr lvl="0"/>
              <a:t>10/2/2020</a:t>
            </a:fld>
            <a:endParaRPr lang="en-US"/>
          </a:p>
        </p:txBody>
      </p:sp>
      <p:sp>
        <p:nvSpPr>
          <p:cNvPr id="8" name="Footer Placeholder 4">
            <a:extLst>
              <a:ext uri="{FF2B5EF4-FFF2-40B4-BE49-F238E27FC236}">
                <a16:creationId xmlns:a16="http://schemas.microsoft.com/office/drawing/2014/main" id="{E38DADF6-238F-4800-B4CC-EEDA37181C9A}"/>
              </a:ext>
            </a:extLst>
          </p:cNvPr>
          <p:cNvSpPr txBox="1">
            <a:spLocks noGrp="1"/>
          </p:cNvSpPr>
          <p:nvPr>
            <p:ph type="ftr" sz="quarter" idx="3"/>
          </p:nvPr>
        </p:nvSpPr>
        <p:spPr>
          <a:xfrm>
            <a:off x="1066803" y="6035040"/>
            <a:ext cx="5816598" cy="365760"/>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800" b="0" i="0" u="none" strike="noStrike" kern="1200" cap="none" spc="0" baseline="0">
                <a:solidFill>
                  <a:srgbClr val="262626"/>
                </a:solidFill>
                <a:uFillTx/>
                <a:latin typeface="Selawik Light"/>
              </a:defRPr>
            </a:lvl1pPr>
          </a:lstStyle>
          <a:p>
            <a:pPr lvl="0"/>
            <a:endParaRPr lang="en-US"/>
          </a:p>
        </p:txBody>
      </p:sp>
      <p:sp>
        <p:nvSpPr>
          <p:cNvPr id="9" name="Slide Number Placeholder 5">
            <a:extLst>
              <a:ext uri="{FF2B5EF4-FFF2-40B4-BE49-F238E27FC236}">
                <a16:creationId xmlns:a16="http://schemas.microsoft.com/office/drawing/2014/main" id="{97396D1B-5033-43F5-A241-29CD30A862DC}"/>
              </a:ext>
            </a:extLst>
          </p:cNvPr>
          <p:cNvSpPr txBox="1">
            <a:spLocks noGrp="1"/>
          </p:cNvSpPr>
          <p:nvPr>
            <p:ph type="sldNum" sz="quarter" idx="4"/>
          </p:nvPr>
        </p:nvSpPr>
        <p:spPr>
          <a:xfrm>
            <a:off x="10287000" y="6035040"/>
            <a:ext cx="838203" cy="365760"/>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800" b="0" i="0" u="none" strike="noStrike" kern="1200" cap="none" spc="0" baseline="0">
                <a:solidFill>
                  <a:srgbClr val="404040"/>
                </a:solidFill>
                <a:uFillTx/>
                <a:latin typeface="Selawik Light"/>
              </a:defRPr>
            </a:lvl1pPr>
          </a:lstStyle>
          <a:p>
            <a:pPr lvl="0"/>
            <a:fld id="{E366CF3F-B910-468C-BF50-8972EBE878E0}"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000" b="1" i="0" u="none" strike="noStrike" kern="1200" cap="none" spc="0" baseline="0">
          <a:solidFill>
            <a:srgbClr val="262626"/>
          </a:solidFill>
          <a:uFillTx/>
          <a:latin typeface="Speak Pro"/>
        </a:defRPr>
      </a:lvl1pPr>
    </p:titleStyle>
    <p:bodyStyle>
      <a:lvl1pPr marL="182880" marR="0" lvl="0" indent="-182880" algn="l" defTabSz="914400" rtl="0" fontAlgn="auto" hangingPunct="1">
        <a:lnSpc>
          <a:spcPct val="110000"/>
        </a:lnSpc>
        <a:spcBef>
          <a:spcPts val="900"/>
        </a:spcBef>
        <a:spcAft>
          <a:spcPts val="0"/>
        </a:spcAft>
        <a:buClr>
          <a:srgbClr val="262626"/>
        </a:buClr>
        <a:buSzPct val="100000"/>
        <a:buFont typeface="Garamond" pitchFamily="18"/>
        <a:buChar char="◦"/>
        <a:tabLst/>
        <a:defRPr lang="en-US" sz="1500" b="0" i="0" u="none" strike="noStrike" kern="1200" cap="none" spc="0" baseline="0">
          <a:solidFill>
            <a:srgbClr val="000000"/>
          </a:solidFill>
          <a:uFillTx/>
          <a:latin typeface="Selawik Light"/>
        </a:defRPr>
      </a:lvl1pPr>
      <a:lvl2pPr marL="457200" marR="0" lvl="1" indent="-182880" algn="l" defTabSz="914400" rtl="0" fontAlgn="auto" hangingPunct="1">
        <a:lnSpc>
          <a:spcPct val="110000"/>
        </a:lnSpc>
        <a:spcBef>
          <a:spcPts val="500"/>
        </a:spcBef>
        <a:spcAft>
          <a:spcPts val="0"/>
        </a:spcAft>
        <a:buClr>
          <a:srgbClr val="262626"/>
        </a:buClr>
        <a:buSzPct val="100000"/>
        <a:buFont typeface="Garamond" pitchFamily="18"/>
        <a:buChar char="◦"/>
        <a:tabLst/>
        <a:defRPr lang="en-US" sz="1300" b="0" i="0" u="none" strike="noStrike" kern="1200" cap="none" spc="0" baseline="0">
          <a:solidFill>
            <a:srgbClr val="000000"/>
          </a:solidFill>
          <a:uFillTx/>
          <a:latin typeface="Selawik Light"/>
        </a:defRPr>
      </a:lvl2pPr>
      <a:lvl3pPr marL="731520" marR="0" lvl="2" indent="-182880" algn="l" defTabSz="914400" rtl="0" fontAlgn="auto" hangingPunct="1">
        <a:lnSpc>
          <a:spcPct val="110000"/>
        </a:lnSpc>
        <a:spcBef>
          <a:spcPts val="500"/>
        </a:spcBef>
        <a:spcAft>
          <a:spcPts val="0"/>
        </a:spcAft>
        <a:buClr>
          <a:srgbClr val="262626"/>
        </a:buClr>
        <a:buSzPct val="100000"/>
        <a:buFont typeface="Garamond" pitchFamily="18"/>
        <a:buChar char="◦"/>
        <a:tabLst/>
        <a:defRPr lang="en-US" sz="1100" b="0" i="0" u="none" strike="noStrike" kern="1200" cap="none" spc="0" baseline="0">
          <a:solidFill>
            <a:srgbClr val="000000"/>
          </a:solidFill>
          <a:uFillTx/>
          <a:latin typeface="Selawik Light"/>
        </a:defRPr>
      </a:lvl3pPr>
      <a:lvl4pPr marL="1005840" marR="0" lvl="3" indent="-182880" algn="l" defTabSz="914400" rtl="0" fontAlgn="auto" hangingPunct="1">
        <a:lnSpc>
          <a:spcPct val="110000"/>
        </a:lnSpc>
        <a:spcBef>
          <a:spcPts val="500"/>
        </a:spcBef>
        <a:spcAft>
          <a:spcPts val="0"/>
        </a:spcAft>
        <a:buClr>
          <a:srgbClr val="262626"/>
        </a:buClr>
        <a:buSzPct val="100000"/>
        <a:buFont typeface="Garamond" pitchFamily="18"/>
        <a:buChar char="◦"/>
        <a:tabLst/>
        <a:defRPr lang="en-US" sz="1100" b="0" i="0" u="none" strike="noStrike" kern="1200" cap="none" spc="0" baseline="0">
          <a:solidFill>
            <a:srgbClr val="000000"/>
          </a:solidFill>
          <a:uFillTx/>
          <a:latin typeface="Selawik Light"/>
        </a:defRPr>
      </a:lvl4pPr>
      <a:lvl5pPr marL="1280160" marR="0" lvl="4" indent="-182880" algn="l" defTabSz="914400" rtl="0" fontAlgn="auto" hangingPunct="1">
        <a:lnSpc>
          <a:spcPct val="110000"/>
        </a:lnSpc>
        <a:spcBef>
          <a:spcPts val="500"/>
        </a:spcBef>
        <a:spcAft>
          <a:spcPts val="0"/>
        </a:spcAft>
        <a:buClr>
          <a:srgbClr val="262626"/>
        </a:buClr>
        <a:buSzPct val="100000"/>
        <a:buFont typeface="Garamond" pitchFamily="18"/>
        <a:buChar char="◦"/>
        <a:tabLst/>
        <a:defRPr lang="en-US" sz="1100" b="0" i="0" u="none" strike="noStrike" kern="1200" cap="none" spc="0" baseline="0">
          <a:solidFill>
            <a:srgbClr val="000000"/>
          </a:solidFill>
          <a:uFillTx/>
          <a:latin typeface="Selawik Ligh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2">
    <p:bg>
      <p:bgPr>
        <a:solidFill>
          <a:srgbClr val="000000"/>
        </a:solidFill>
        <a:effectLst/>
      </p:bgPr>
    </p:bg>
    <p:spTree>
      <p:nvGrpSpPr>
        <p:cNvPr id="1" name=""/>
        <p:cNvGrpSpPr/>
        <p:nvPr/>
      </p:nvGrpSpPr>
      <p:grpSpPr>
        <a:xfrm>
          <a:off x="0" y="0"/>
          <a:ext cx="0" cy="0"/>
          <a:chOff x="0" y="0"/>
          <a:chExt cx="0" cy="0"/>
        </a:xfrm>
      </p:grpSpPr>
      <p:sp>
        <p:nvSpPr>
          <p:cNvPr id="2" name="Rectangle 70">
            <a:extLst>
              <a:ext uri="{FF2B5EF4-FFF2-40B4-BE49-F238E27FC236}">
                <a16:creationId xmlns:a16="http://schemas.microsoft.com/office/drawing/2014/main" id="{14C7BF42-AEA2-419A-8908-D312071C1BE8}"/>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Selawik Light"/>
            </a:endParaRPr>
          </a:p>
        </p:txBody>
      </p:sp>
      <p:sp>
        <p:nvSpPr>
          <p:cNvPr id="3" name="Rectangle 72">
            <a:extLst>
              <a:ext uri="{FF2B5EF4-FFF2-40B4-BE49-F238E27FC236}">
                <a16:creationId xmlns:a16="http://schemas.microsoft.com/office/drawing/2014/main" id="{84D3DA2C-D663-40ED-8725-8B9797165848}"/>
              </a:ext>
            </a:extLst>
          </p:cNvPr>
          <p:cNvSpPr>
            <a:spLocks noMove="1" noResize="1"/>
          </p:cNvSpPr>
          <p:nvPr/>
        </p:nvSpPr>
        <p:spPr>
          <a:xfrm>
            <a:off x="1307866" y="1267733"/>
            <a:ext cx="9576264" cy="4307948"/>
          </a:xfrm>
          <a:prstGeom prst="rect">
            <a:avLst/>
          </a:prstGeom>
          <a:solidFill>
            <a:srgbClr val="000000"/>
          </a:solidFill>
          <a:ln cap="flat">
            <a:noFill/>
            <a:prstDash val="solid"/>
          </a:ln>
          <a:effectLst>
            <a:outerShdw dir="16200000" algn="tl">
              <a:srgbClr val="000000">
                <a:alpha val="66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Rectangle 74">
            <a:extLst>
              <a:ext uri="{FF2B5EF4-FFF2-40B4-BE49-F238E27FC236}">
                <a16:creationId xmlns:a16="http://schemas.microsoft.com/office/drawing/2014/main" id="{FB42AE8A-E534-493D-A2D3-F734B671E218}"/>
              </a:ext>
            </a:extLst>
          </p:cNvPr>
          <p:cNvSpPr>
            <a:spLocks noMove="1" noResize="1"/>
          </p:cNvSpPr>
          <p:nvPr/>
        </p:nvSpPr>
        <p:spPr>
          <a:xfrm>
            <a:off x="1447796" y="1411614"/>
            <a:ext cx="9296403" cy="4034771"/>
          </a:xfrm>
          <a:prstGeom prst="rect">
            <a:avLst/>
          </a:prstGeom>
          <a:noFill/>
          <a:ln w="6345" cap="sq">
            <a:solidFill>
              <a:srgbClr val="FFFFFF"/>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76">
            <a:extLst>
              <a:ext uri="{FF2B5EF4-FFF2-40B4-BE49-F238E27FC236}">
                <a16:creationId xmlns:a16="http://schemas.microsoft.com/office/drawing/2014/main" id="{5CBB6433-5694-457D-A7C9-4A396F986079}"/>
              </a:ext>
            </a:extLst>
          </p:cNvPr>
          <p:cNvSpPr>
            <a:spLocks noMove="1" noResize="1"/>
          </p:cNvSpPr>
          <p:nvPr/>
        </p:nvSpPr>
        <p:spPr>
          <a:xfrm>
            <a:off x="5135883" y="1267733"/>
            <a:ext cx="1920240" cy="731520"/>
          </a:xfrm>
          <a:prstGeom prst="rect">
            <a:avLst/>
          </a:prstGeom>
          <a:solidFill>
            <a:srgbClr val="86AE1F"/>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grpSp>
        <p:nvGrpSpPr>
          <p:cNvPr id="6" name="Group 78">
            <a:extLst>
              <a:ext uri="{FF2B5EF4-FFF2-40B4-BE49-F238E27FC236}">
                <a16:creationId xmlns:a16="http://schemas.microsoft.com/office/drawing/2014/main" id="{58EB2741-E5CC-4564-A82C-BA7960FF2FFF}"/>
              </a:ext>
            </a:extLst>
          </p:cNvPr>
          <p:cNvGrpSpPr/>
          <p:nvPr/>
        </p:nvGrpSpPr>
        <p:grpSpPr>
          <a:xfrm>
            <a:off x="5250183" y="1267733"/>
            <a:ext cx="1691640" cy="615931"/>
            <a:chOff x="5250183" y="1267733"/>
            <a:chExt cx="1691640" cy="615931"/>
          </a:xfrm>
        </p:grpSpPr>
        <p:cxnSp>
          <p:nvCxnSpPr>
            <p:cNvPr id="7" name="Straight Connector 79">
              <a:extLst>
                <a:ext uri="{FF2B5EF4-FFF2-40B4-BE49-F238E27FC236}">
                  <a16:creationId xmlns:a16="http://schemas.microsoft.com/office/drawing/2014/main" id="{3A092BDF-9F61-4D4A-9598-7298876902F4}"/>
                </a:ext>
              </a:extLst>
            </p:cNvPr>
            <p:cNvCxnSpPr/>
            <p:nvPr/>
          </p:nvCxnSpPr>
          <p:spPr>
            <a:xfrm>
              <a:off x="5250183" y="1267733"/>
              <a:ext cx="0" cy="612648"/>
            </a:xfrm>
            <a:prstGeom prst="straightConnector1">
              <a:avLst/>
            </a:prstGeom>
            <a:noFill/>
            <a:ln w="6345" cap="flat">
              <a:solidFill>
                <a:srgbClr val="FFFFFF"/>
              </a:solidFill>
              <a:prstDash val="solid"/>
              <a:miter/>
            </a:ln>
          </p:spPr>
        </p:cxnSp>
        <p:cxnSp>
          <p:nvCxnSpPr>
            <p:cNvPr id="8" name="Straight Connector 80">
              <a:extLst>
                <a:ext uri="{FF2B5EF4-FFF2-40B4-BE49-F238E27FC236}">
                  <a16:creationId xmlns:a16="http://schemas.microsoft.com/office/drawing/2014/main" id="{6AEB4CBE-05CF-465B-AA03-9DB3A89C0D87}"/>
                </a:ext>
              </a:extLst>
            </p:cNvPr>
            <p:cNvCxnSpPr/>
            <p:nvPr/>
          </p:nvCxnSpPr>
          <p:spPr>
            <a:xfrm>
              <a:off x="6941823" y="1267733"/>
              <a:ext cx="0" cy="612648"/>
            </a:xfrm>
            <a:prstGeom prst="straightConnector1">
              <a:avLst/>
            </a:prstGeom>
            <a:noFill/>
            <a:ln w="6345" cap="flat">
              <a:solidFill>
                <a:srgbClr val="FFFFFF"/>
              </a:solidFill>
              <a:prstDash val="solid"/>
              <a:miter/>
            </a:ln>
          </p:spPr>
        </p:cxnSp>
        <p:cxnSp>
          <p:nvCxnSpPr>
            <p:cNvPr id="9" name="Straight Connector 81">
              <a:extLst>
                <a:ext uri="{FF2B5EF4-FFF2-40B4-BE49-F238E27FC236}">
                  <a16:creationId xmlns:a16="http://schemas.microsoft.com/office/drawing/2014/main" id="{D2CBDA36-FC76-43AA-825A-7E90526F52AC}"/>
                </a:ext>
              </a:extLst>
            </p:cNvPr>
            <p:cNvCxnSpPr/>
            <p:nvPr/>
          </p:nvCxnSpPr>
          <p:spPr>
            <a:xfrm>
              <a:off x="5250183" y="1883664"/>
              <a:ext cx="1691640" cy="0"/>
            </a:xfrm>
            <a:prstGeom prst="straightConnector1">
              <a:avLst/>
            </a:prstGeom>
            <a:noFill/>
            <a:ln w="6345" cap="flat">
              <a:solidFill>
                <a:srgbClr val="FFFFFF"/>
              </a:solidFill>
              <a:prstDash val="solid"/>
              <a:miter/>
            </a:ln>
          </p:spPr>
        </p:cxnSp>
      </p:grpSp>
      <p:sp>
        <p:nvSpPr>
          <p:cNvPr id="10" name="Rectangle 83">
            <a:extLst>
              <a:ext uri="{FF2B5EF4-FFF2-40B4-BE49-F238E27FC236}">
                <a16:creationId xmlns:a16="http://schemas.microsoft.com/office/drawing/2014/main" id="{6C7FA9D1-2AD5-42D9-9E95-F65B01DC26D2}"/>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Selawik Light"/>
            </a:endParaRPr>
          </a:p>
        </p:txBody>
      </p:sp>
      <p:pic>
        <p:nvPicPr>
          <p:cNvPr id="11" name="Picture 2">
            <a:extLst>
              <a:ext uri="{FF2B5EF4-FFF2-40B4-BE49-F238E27FC236}">
                <a16:creationId xmlns:a16="http://schemas.microsoft.com/office/drawing/2014/main" id="{1060789B-6AFF-463B-B69F-030690C62449}"/>
              </a:ext>
            </a:extLst>
          </p:cNvPr>
          <p:cNvPicPr>
            <a:picLocks noGrp="1" noChangeAspect="1"/>
          </p:cNvPicPr>
          <p:nvPr>
            <p:ph idx="1"/>
          </p:nvPr>
        </p:nvPicPr>
        <p:blipFill>
          <a:blip r:embed="rId2"/>
          <a:srcRect t="10005" b="15245"/>
          <a:stretch>
            <a:fillRect/>
          </a:stretch>
        </p:blipFill>
        <p:spPr>
          <a:xfrm>
            <a:off x="0" y="9"/>
            <a:ext cx="12191996" cy="6857990"/>
          </a:xfrm>
        </p:spPr>
      </p:pic>
      <p:sp>
        <p:nvSpPr>
          <p:cNvPr id="12" name="Rectangle 85">
            <a:extLst>
              <a:ext uri="{FF2B5EF4-FFF2-40B4-BE49-F238E27FC236}">
                <a16:creationId xmlns:a16="http://schemas.microsoft.com/office/drawing/2014/main" id="{C6AE511B-BE3F-41B4-BA4E-CD4E97741594}"/>
              </a:ext>
            </a:extLst>
          </p:cNvPr>
          <p:cNvSpPr>
            <a:spLocks noMove="1" noResize="1"/>
          </p:cNvSpPr>
          <p:nvPr/>
        </p:nvSpPr>
        <p:spPr>
          <a:xfrm rot="10799991">
            <a:off x="-10" y="4530065"/>
            <a:ext cx="12191996" cy="2327925"/>
          </a:xfrm>
          <a:prstGeom prst="rect">
            <a:avLst/>
          </a:prstGeom>
          <a:gradFill>
            <a:gsLst>
              <a:gs pos="0">
                <a:srgbClr val="000000">
                  <a:alpha val="0"/>
                </a:srgbClr>
              </a:gs>
              <a:gs pos="100000">
                <a:srgbClr val="000000">
                  <a:alpha val="20000"/>
                </a:srgbClr>
              </a:gs>
            </a:gsLst>
            <a:lin ang="16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Selawik Light"/>
            </a:endParaRPr>
          </a:p>
        </p:txBody>
      </p:sp>
      <p:sp>
        <p:nvSpPr>
          <p:cNvPr id="13" name="Title 1">
            <a:extLst>
              <a:ext uri="{FF2B5EF4-FFF2-40B4-BE49-F238E27FC236}">
                <a16:creationId xmlns:a16="http://schemas.microsoft.com/office/drawing/2014/main" id="{2AC15696-5463-4374-8F07-946BE3CC8157}"/>
              </a:ext>
            </a:extLst>
          </p:cNvPr>
          <p:cNvSpPr txBox="1">
            <a:spLocks noGrp="1"/>
          </p:cNvSpPr>
          <p:nvPr>
            <p:ph type="title"/>
          </p:nvPr>
        </p:nvSpPr>
        <p:spPr>
          <a:xfrm>
            <a:off x="372718" y="4956806"/>
            <a:ext cx="11439418" cy="897437"/>
          </a:xfrm>
        </p:spPr>
        <p:txBody>
          <a:bodyPr anchorCtr="1"/>
          <a:lstStyle/>
          <a:p>
            <a:pPr lvl="0" algn="ctr">
              <a:lnSpc>
                <a:spcPct val="83000"/>
              </a:lnSpc>
            </a:pPr>
            <a:r>
              <a:rPr lang="en-US" sz="4400" b="0" cap="all" spc="-100">
                <a:solidFill>
                  <a:srgbClr val="FFFFFF"/>
                </a:solidFill>
              </a:rPr>
              <a:t>EAL LEARNERS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B2E9017-5822-4945-9F9E-CFD70CEDDEC3}"/>
              </a:ext>
            </a:extLst>
          </p:cNvPr>
          <p:cNvSpPr txBox="1"/>
          <p:nvPr/>
        </p:nvSpPr>
        <p:spPr>
          <a:xfrm>
            <a:off x="486888" y="593766"/>
            <a:ext cx="11210307" cy="5770811"/>
          </a:xfrm>
          <a:prstGeom prst="rect">
            <a:avLst/>
          </a:prstGeom>
          <a:noFill/>
        </p:spPr>
        <p:txBody>
          <a:bodyPr wrap="square" rtlCol="0">
            <a:spAutoFit/>
          </a:bodyPr>
          <a:lstStyle/>
          <a:p>
            <a:r>
              <a:rPr lang="en-GB" u="sng" dirty="0">
                <a:latin typeface="Arial" panose="020B0604020202020204" pitchFamily="34" charset="0"/>
                <a:cs typeface="Arial" panose="020B0604020202020204" pitchFamily="34" charset="0"/>
              </a:rPr>
              <a:t>Strategies to try</a:t>
            </a: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All the ideas below would be found in quality first lesson design by language aware practitioners.  The form this provision takes will </a:t>
            </a:r>
            <a:r>
              <a:rPr lang="en-GB" sz="1600" b="1" dirty="0">
                <a:latin typeface="Arial" panose="020B0604020202020204" pitchFamily="34" charset="0"/>
                <a:cs typeface="Arial" panose="020B0604020202020204" pitchFamily="34" charset="0"/>
              </a:rPr>
              <a:t>vary according to age group, subject content and the developing needs of different learners in the class</a:t>
            </a:r>
            <a:r>
              <a:rPr lang="en-GB" sz="1600" dirty="0">
                <a:latin typeface="Arial" panose="020B0604020202020204" pitchFamily="34" charset="0"/>
                <a:cs typeface="Arial" panose="020B0604020202020204" pitchFamily="34" charset="0"/>
              </a:rPr>
              <a:t>, but the elements of the provision will not change.</a:t>
            </a:r>
          </a:p>
          <a:p>
            <a:endParaRPr lang="en-GB" sz="1100" dirty="0">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Encourage and facilitate use of other languages as learning tools.  </a:t>
            </a:r>
          </a:p>
          <a:p>
            <a:pPr lvl="0"/>
            <a:endParaRPr lang="en-GB" sz="1100" dirty="0">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Provide opportunities for the learner to link to </a:t>
            </a:r>
            <a:r>
              <a:rPr lang="en-GB" sz="1600" b="1" dirty="0">
                <a:latin typeface="Arial" panose="020B0604020202020204" pitchFamily="34" charset="0"/>
                <a:cs typeface="Arial" panose="020B0604020202020204" pitchFamily="34" charset="0"/>
              </a:rPr>
              <a:t>prior knowledge</a:t>
            </a:r>
            <a:r>
              <a:rPr lang="en-GB" sz="1600" dirty="0">
                <a:latin typeface="Arial" panose="020B0604020202020204" pitchFamily="34" charset="0"/>
                <a:cs typeface="Arial" panose="020B0604020202020204" pitchFamily="34" charset="0"/>
              </a:rPr>
              <a:t>.  </a:t>
            </a:r>
          </a:p>
          <a:p>
            <a:pPr lvl="0"/>
            <a:endParaRPr lang="en-GB" sz="1100" dirty="0">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Provide </a:t>
            </a:r>
            <a:r>
              <a:rPr lang="en-GB" sz="1600" b="1" dirty="0">
                <a:latin typeface="Arial" panose="020B0604020202020204" pitchFamily="34" charset="0"/>
                <a:cs typeface="Arial" panose="020B0604020202020204" pitchFamily="34" charset="0"/>
              </a:rPr>
              <a:t>contextual support</a:t>
            </a:r>
            <a:r>
              <a:rPr lang="en-GB" sz="1600" dirty="0">
                <a:latin typeface="Arial" panose="020B0604020202020204" pitchFamily="34" charset="0"/>
                <a:cs typeface="Arial" panose="020B0604020202020204" pitchFamily="34" charset="0"/>
              </a:rPr>
              <a:t> for meaning.   </a:t>
            </a:r>
          </a:p>
          <a:p>
            <a:pPr lvl="0"/>
            <a:endParaRPr lang="en-GB" sz="1100" dirty="0">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As part of the lesson design, provide explicit </a:t>
            </a:r>
            <a:r>
              <a:rPr lang="en-GB" sz="1600" b="1" dirty="0">
                <a:latin typeface="Arial" panose="020B0604020202020204" pitchFamily="34" charset="0"/>
                <a:cs typeface="Arial" panose="020B0604020202020204" pitchFamily="34" charset="0"/>
              </a:rPr>
              <a:t>models</a:t>
            </a:r>
            <a:r>
              <a:rPr lang="en-GB" sz="1600" dirty="0">
                <a:latin typeface="Arial" panose="020B0604020202020204" pitchFamily="34" charset="0"/>
                <a:cs typeface="Arial" panose="020B0604020202020204" pitchFamily="34" charset="0"/>
              </a:rPr>
              <a:t> of language, with opportunities for learners to practise, produce and reflect on their use</a:t>
            </a:r>
          </a:p>
          <a:p>
            <a:pPr lvl="0"/>
            <a:endParaRPr lang="en-GB" sz="1100" dirty="0">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Provide scaffolding for language production as part of the lesson design. </a:t>
            </a:r>
          </a:p>
          <a:p>
            <a:pPr lvl="0"/>
            <a:endParaRPr lang="en-GB" sz="1100" dirty="0">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Use </a:t>
            </a:r>
            <a:r>
              <a:rPr lang="en-GB" sz="1600" i="1" dirty="0">
                <a:latin typeface="Arial" panose="020B0604020202020204" pitchFamily="34" charset="0"/>
                <a:cs typeface="Arial" panose="020B0604020202020204" pitchFamily="34" charset="0"/>
              </a:rPr>
              <a:t>‘Tell me about this’ </a:t>
            </a:r>
            <a:r>
              <a:rPr lang="en-GB" sz="1600" dirty="0">
                <a:latin typeface="Arial" panose="020B0604020202020204" pitchFamily="34" charset="0"/>
                <a:cs typeface="Arial" panose="020B0604020202020204" pitchFamily="34" charset="0"/>
              </a:rPr>
              <a:t>and </a:t>
            </a:r>
            <a:r>
              <a:rPr lang="en-GB" sz="1600" i="1" dirty="0">
                <a:latin typeface="Arial" panose="020B0604020202020204" pitchFamily="34" charset="0"/>
                <a:cs typeface="Arial" panose="020B0604020202020204" pitchFamily="34" charset="0"/>
              </a:rPr>
              <a:t>‘Show me …’ </a:t>
            </a:r>
            <a:r>
              <a:rPr lang="en-GB" sz="1600" dirty="0">
                <a:latin typeface="Arial" panose="020B0604020202020204" pitchFamily="34" charset="0"/>
                <a:cs typeface="Arial" panose="020B0604020202020204" pitchFamily="34" charset="0"/>
              </a:rPr>
              <a:t>as prompts or conversation starters.</a:t>
            </a:r>
          </a:p>
          <a:p>
            <a:pPr lvl="0"/>
            <a:endParaRPr lang="en-GB" sz="1100" dirty="0">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Give </a:t>
            </a:r>
            <a:r>
              <a:rPr lang="en-GB" sz="1600" b="1" dirty="0">
                <a:latin typeface="Arial" panose="020B0604020202020204" pitchFamily="34" charset="0"/>
                <a:cs typeface="Arial" panose="020B0604020202020204" pitchFamily="34" charset="0"/>
              </a:rPr>
              <a:t>thinking time</a:t>
            </a:r>
            <a:r>
              <a:rPr lang="en-GB" sz="1600" dirty="0">
                <a:latin typeface="Arial" panose="020B0604020202020204" pitchFamily="34" charset="0"/>
                <a:cs typeface="Arial" panose="020B0604020202020204" pitchFamily="34" charset="0"/>
              </a:rPr>
              <a:t>, learners may be translating in their heads.</a:t>
            </a:r>
          </a:p>
          <a:p>
            <a:pPr lvl="0"/>
            <a:endParaRPr lang="en-GB" sz="1100" dirty="0">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Provide age-appropriate ICT.</a:t>
            </a:r>
          </a:p>
          <a:p>
            <a:pPr lvl="0"/>
            <a:endParaRPr lang="en-GB" sz="1100" dirty="0">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Most practitioners find flexible seating or </a:t>
            </a:r>
            <a:r>
              <a:rPr lang="en-GB" sz="1600" b="1" dirty="0">
                <a:latin typeface="Arial" panose="020B0604020202020204" pitchFamily="34" charset="0"/>
                <a:cs typeface="Arial" panose="020B0604020202020204" pitchFamily="34" charset="0"/>
              </a:rPr>
              <a:t>grouping</a:t>
            </a:r>
            <a:r>
              <a:rPr lang="en-GB" sz="1600" dirty="0">
                <a:latin typeface="Arial" panose="020B0604020202020204" pitchFamily="34" charset="0"/>
                <a:cs typeface="Arial" panose="020B0604020202020204" pitchFamily="34" charset="0"/>
              </a:rPr>
              <a:t> useful.  Bilingual learners benefit from </a:t>
            </a:r>
            <a:r>
              <a:rPr lang="en-GB" sz="1600" b="1" dirty="0">
                <a:latin typeface="Arial" panose="020B0604020202020204" pitchFamily="34" charset="0"/>
                <a:cs typeface="Arial" panose="020B0604020202020204" pitchFamily="34" charset="0"/>
              </a:rPr>
              <a:t>good models</a:t>
            </a:r>
            <a:r>
              <a:rPr lang="en-GB" sz="1600" dirty="0">
                <a:latin typeface="Arial" panose="020B0604020202020204" pitchFamily="34" charset="0"/>
                <a:cs typeface="Arial" panose="020B0604020202020204" pitchFamily="34" charset="0"/>
              </a:rPr>
              <a:t> of language use and learning behaviour.   Peer support adds to </a:t>
            </a:r>
            <a:r>
              <a:rPr lang="en-GB" sz="1600" b="1" dirty="0">
                <a:latin typeface="Arial" panose="020B0604020202020204" pitchFamily="34" charset="0"/>
                <a:cs typeface="Arial" panose="020B0604020202020204" pitchFamily="34" charset="0"/>
              </a:rPr>
              <a:t>differentiation</a:t>
            </a:r>
            <a:r>
              <a:rPr lang="en-GB" sz="1600" dirty="0">
                <a:latin typeface="Arial" panose="020B0604020202020204" pitchFamily="34" charset="0"/>
                <a:cs typeface="Arial" panose="020B0604020202020204" pitchFamily="34" charset="0"/>
              </a:rPr>
              <a:t> options.</a:t>
            </a:r>
            <a:endParaRPr lang="en-GB" sz="1600" dirty="0"/>
          </a:p>
        </p:txBody>
      </p:sp>
    </p:spTree>
    <p:extLst>
      <p:ext uri="{BB962C8B-B14F-4D97-AF65-F5344CB8AC3E}">
        <p14:creationId xmlns:p14="http://schemas.microsoft.com/office/powerpoint/2010/main" val="717525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E2606-4191-45DB-9F13-FA981626B680}"/>
              </a:ext>
            </a:extLst>
          </p:cNvPr>
          <p:cNvSpPr txBox="1">
            <a:spLocks noGrp="1"/>
          </p:cNvSpPr>
          <p:nvPr>
            <p:ph type="title"/>
          </p:nvPr>
        </p:nvSpPr>
        <p:spPr/>
        <p:txBody>
          <a:bodyPr/>
          <a:lstStyle/>
          <a:p>
            <a:pPr lvl="0"/>
            <a:r>
              <a:rPr lang="en-GB" dirty="0">
                <a:latin typeface="Arial" panose="020B0604020202020204" pitchFamily="34" charset="0"/>
                <a:cs typeface="Arial" panose="020B0604020202020204" pitchFamily="34" charset="0"/>
              </a:rPr>
              <a:t>ASSESSMENTS</a:t>
            </a:r>
          </a:p>
        </p:txBody>
      </p:sp>
      <p:sp>
        <p:nvSpPr>
          <p:cNvPr id="3" name="Content Placeholder 2">
            <a:extLst>
              <a:ext uri="{FF2B5EF4-FFF2-40B4-BE49-F238E27FC236}">
                <a16:creationId xmlns:a16="http://schemas.microsoft.com/office/drawing/2014/main" id="{350F0D80-FFD9-406C-B759-DF0D34704F78}"/>
              </a:ext>
            </a:extLst>
          </p:cNvPr>
          <p:cNvSpPr txBox="1">
            <a:spLocks noGrp="1"/>
          </p:cNvSpPr>
          <p:nvPr>
            <p:ph idx="1"/>
          </p:nvPr>
        </p:nvSpPr>
        <p:spPr/>
        <p:txBody>
          <a:bodyPr>
            <a:normAutofit/>
          </a:bodyPr>
          <a:lstStyle/>
          <a:p>
            <a:pPr lvl="0">
              <a:buFont typeface="Wingdings" panose="05000000000000000000" pitchFamily="2" charset="2"/>
              <a:buChar char="Ø"/>
            </a:pPr>
            <a:r>
              <a:rPr lang="en-GB" sz="3600" dirty="0"/>
              <a:t>These can be carried out in school or remotely.</a:t>
            </a:r>
          </a:p>
          <a:p>
            <a:pPr lvl="0">
              <a:buFont typeface="Wingdings" panose="05000000000000000000" pitchFamily="2" charset="2"/>
              <a:buChar char="Ø"/>
            </a:pPr>
            <a:r>
              <a:rPr lang="en-GB" sz="3600" dirty="0"/>
              <a:t>A referral form must be filled in before an assessment can take place.</a:t>
            </a:r>
          </a:p>
          <a:p>
            <a:pPr lvl="0">
              <a:buFont typeface="Wingdings" panose="05000000000000000000" pitchFamily="2" charset="2"/>
              <a:buChar char="Ø"/>
            </a:pPr>
            <a:r>
              <a:rPr lang="en-GB" sz="3600" dirty="0"/>
              <a:t>NASSEA framework is used, this also gives National Curriculum levels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814B0-17C4-4AF6-8BC1-03D9E1CC9693}"/>
              </a:ext>
            </a:extLst>
          </p:cNvPr>
          <p:cNvSpPr txBox="1">
            <a:spLocks noGrp="1"/>
          </p:cNvSpPr>
          <p:nvPr>
            <p:ph type="title"/>
          </p:nvPr>
        </p:nvSpPr>
        <p:spPr/>
        <p:txBody>
          <a:bodyPr/>
          <a:lstStyle/>
          <a:p>
            <a:pPr lvl="0"/>
            <a:r>
              <a:rPr lang="en-GB" dirty="0"/>
              <a:t>EAL LOGO</a:t>
            </a:r>
          </a:p>
        </p:txBody>
      </p:sp>
      <p:pic>
        <p:nvPicPr>
          <p:cNvPr id="3" name="Content Placeholder 4" descr="Logo&#10;&#10;Description automatically generated">
            <a:extLst>
              <a:ext uri="{FF2B5EF4-FFF2-40B4-BE49-F238E27FC236}">
                <a16:creationId xmlns:a16="http://schemas.microsoft.com/office/drawing/2014/main" id="{3CCE0BB1-BB2B-435E-9895-AD11EAFAFB33}"/>
              </a:ext>
            </a:extLst>
          </p:cNvPr>
          <p:cNvPicPr>
            <a:picLocks noGrp="1" noChangeAspect="1"/>
          </p:cNvPicPr>
          <p:nvPr>
            <p:ph idx="1"/>
          </p:nvPr>
        </p:nvPicPr>
        <p:blipFill>
          <a:blip r:embed="rId2"/>
          <a:stretch>
            <a:fillRect/>
          </a:stretch>
        </p:blipFill>
        <p:spPr>
          <a:xfrm>
            <a:off x="3834378" y="2014194"/>
            <a:ext cx="4523244" cy="3307083"/>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7E698-88C1-4C45-B7E4-FC73E5741831}"/>
              </a:ext>
            </a:extLst>
          </p:cNvPr>
          <p:cNvSpPr txBox="1">
            <a:spLocks noGrp="1"/>
          </p:cNvSpPr>
          <p:nvPr>
            <p:ph type="title"/>
          </p:nvPr>
        </p:nvSpPr>
        <p:spPr>
          <a:xfrm>
            <a:off x="1066803" y="642594"/>
            <a:ext cx="10058400" cy="1720778"/>
          </a:xfrm>
        </p:spPr>
        <p:txBody>
          <a:bodyPr>
            <a:normAutofit fontScale="90000"/>
          </a:bodyPr>
          <a:lstStyle/>
          <a:p>
            <a:pPr lvl="0" algn="ctr"/>
            <a:r>
              <a:rPr lang="en-GB" sz="3200" dirty="0">
                <a:latin typeface="Arial" panose="020B0604020202020204" pitchFamily="34" charset="0"/>
                <a:cs typeface="Arial" panose="020B0604020202020204" pitchFamily="34" charset="0"/>
              </a:rPr>
              <a:t>TRAINING</a:t>
            </a:r>
            <a:br>
              <a:rPr lang="en-GB" sz="3200" dirty="0">
                <a:latin typeface="Arial" panose="020B0604020202020204" pitchFamily="34" charset="0"/>
                <a:cs typeface="Arial" panose="020B0604020202020204" pitchFamily="34" charset="0"/>
              </a:rPr>
            </a:br>
            <a:br>
              <a:rPr lang="en-GB" sz="3200" dirty="0">
                <a:latin typeface="Arial" panose="020B0604020202020204" pitchFamily="34" charset="0"/>
                <a:cs typeface="Arial" panose="020B0604020202020204" pitchFamily="34" charset="0"/>
              </a:rPr>
            </a:br>
            <a:r>
              <a:rPr lang="en-GB" sz="3200" b="0" dirty="0">
                <a:latin typeface="Arial" panose="020B0604020202020204" pitchFamily="34" charset="0"/>
                <a:cs typeface="Arial" panose="020B0604020202020204" pitchFamily="34" charset="0"/>
              </a:rPr>
              <a:t>All Staff could be trained in the following areas: </a:t>
            </a:r>
            <a:br>
              <a:rPr lang="en-GB" sz="3200" dirty="0"/>
            </a:br>
            <a:endParaRPr lang="en-GB" sz="3200" dirty="0"/>
          </a:p>
        </p:txBody>
      </p:sp>
      <p:sp>
        <p:nvSpPr>
          <p:cNvPr id="3" name="Content Placeholder 2">
            <a:extLst>
              <a:ext uri="{FF2B5EF4-FFF2-40B4-BE49-F238E27FC236}">
                <a16:creationId xmlns:a16="http://schemas.microsoft.com/office/drawing/2014/main" id="{4359081F-631A-4C74-A242-AF818D1625F5}"/>
              </a:ext>
            </a:extLst>
          </p:cNvPr>
          <p:cNvSpPr txBox="1">
            <a:spLocks noGrp="1"/>
          </p:cNvSpPr>
          <p:nvPr>
            <p:ph idx="1"/>
          </p:nvPr>
        </p:nvSpPr>
        <p:spPr>
          <a:xfrm>
            <a:off x="1066803" y="2757268"/>
            <a:ext cx="10058400" cy="3195476"/>
          </a:xfrm>
        </p:spPr>
        <p:txBody>
          <a:bodyPr/>
          <a:lstStyle/>
          <a:p>
            <a:pPr>
              <a:buFont typeface="Wingdings" panose="05000000000000000000" pitchFamily="2" charset="2"/>
              <a:buChar char="Ø"/>
            </a:pPr>
            <a:r>
              <a:rPr lang="en-GB" sz="3600" dirty="0">
                <a:latin typeface="Arial" panose="020B0604020202020204" pitchFamily="34" charset="0"/>
                <a:cs typeface="Arial" panose="020B0604020202020204" pitchFamily="34" charset="0"/>
              </a:rPr>
              <a:t>EAL PEDAGOGY</a:t>
            </a:r>
          </a:p>
          <a:p>
            <a:pPr>
              <a:buFont typeface="Wingdings" panose="05000000000000000000" pitchFamily="2" charset="2"/>
              <a:buChar char="Ø"/>
            </a:pPr>
            <a:r>
              <a:rPr lang="en-GB" sz="3600" dirty="0">
                <a:latin typeface="Arial" panose="020B0604020202020204" pitchFamily="34" charset="0"/>
                <a:cs typeface="Arial" panose="020B0604020202020204" pitchFamily="34" charset="0"/>
              </a:rPr>
              <a:t>LESSON PLANNING</a:t>
            </a:r>
          </a:p>
          <a:p>
            <a:pPr>
              <a:buFont typeface="Wingdings" panose="05000000000000000000" pitchFamily="2" charset="2"/>
              <a:buChar char="Ø"/>
            </a:pPr>
            <a:r>
              <a:rPr lang="en-GB" sz="3600" dirty="0">
                <a:latin typeface="Arial" panose="020B0604020202020204" pitchFamily="34" charset="0"/>
                <a:cs typeface="Arial" panose="020B0604020202020204" pitchFamily="34" charset="0"/>
              </a:rPr>
              <a:t>ASSESSMENT</a:t>
            </a:r>
          </a:p>
          <a:p>
            <a:pPr marL="0" lvl="0" indent="0">
              <a:buNone/>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7D90265-F297-469D-A2BB-73F58C0F47B9}"/>
              </a:ext>
            </a:extLst>
          </p:cNvPr>
          <p:cNvSpPr>
            <a:spLocks noGrp="1"/>
          </p:cNvSpPr>
          <p:nvPr>
            <p:ph idx="1"/>
          </p:nvPr>
        </p:nvSpPr>
        <p:spPr>
          <a:xfrm>
            <a:off x="308758" y="546265"/>
            <a:ext cx="11340935" cy="6056416"/>
          </a:xfrm>
        </p:spPr>
        <p:txBody>
          <a:bodyPr>
            <a:normAutofit fontScale="92500" lnSpcReduction="20000"/>
          </a:bodyPr>
          <a:lstStyle/>
          <a:p>
            <a:pPr marL="0" indent="0" algn="ctr">
              <a:buNone/>
            </a:pPr>
            <a:r>
              <a:rPr lang="en-US" altLang="en-US" sz="1700" dirty="0">
                <a:solidFill>
                  <a:srgbClr val="2F5496"/>
                </a:solidFill>
                <a:latin typeface="Arial" panose="020B0604020202020204" pitchFamily="34" charset="0"/>
                <a:ea typeface="Times New Roman" panose="02020603050405020304" pitchFamily="18" charset="0"/>
                <a:cs typeface="Arial" panose="020B0604020202020204" pitchFamily="34" charset="0"/>
              </a:rPr>
              <a:t>Strategies Supporting New EAL Students in the Classroom</a:t>
            </a:r>
            <a:endParaRPr lang="en-GB" altLang="en-US" sz="1700" dirty="0">
              <a:solidFill>
                <a:schemeClr val="tx1"/>
              </a:solidFill>
              <a:latin typeface="Arial" panose="020B0604020202020204" pitchFamily="34" charset="0"/>
              <a:cs typeface="Arial" panose="020B0604020202020204" pitchFamily="34" charset="0"/>
            </a:endParaRPr>
          </a:p>
          <a:p>
            <a:pPr marL="0" lvl="0" indent="0" algn="ctr" eaLnBrk="0" fontAlgn="base" hangingPunct="0">
              <a:lnSpc>
                <a:spcPct val="100000"/>
              </a:lnSpc>
              <a:spcBef>
                <a:spcPct val="0"/>
              </a:spcBef>
              <a:spcAft>
                <a:spcPct val="0"/>
              </a:spcAft>
              <a:buClrTx/>
              <a:buSzTx/>
              <a:buNone/>
            </a:pPr>
            <a:endParaRPr lang="en-GB" altLang="en-US" sz="1600" b="1" dirty="0">
              <a:solidFill>
                <a:srgbClr val="CC0099"/>
              </a:solidFill>
              <a:latin typeface="Arial" panose="020B0604020202020204" pitchFamily="34" charset="0"/>
              <a:ea typeface="Calibri" panose="020F0502020204030204" pitchFamily="34" charset="0"/>
              <a:cs typeface="Arial" panose="020B0604020202020204" pitchFamily="34" charset="0"/>
            </a:endParaRPr>
          </a:p>
          <a:p>
            <a:pPr marL="0" lvl="0" indent="0" algn="ctr" eaLnBrk="0" fontAlgn="base" hangingPunct="0">
              <a:lnSpc>
                <a:spcPct val="100000"/>
              </a:lnSpc>
              <a:spcBef>
                <a:spcPct val="0"/>
              </a:spcBef>
              <a:spcAft>
                <a:spcPct val="0"/>
              </a:spcAft>
              <a:buClrTx/>
              <a:buSzTx/>
              <a:buNone/>
            </a:pPr>
            <a:endParaRPr lang="en-GB" altLang="en-US" sz="1600" b="1" dirty="0">
              <a:solidFill>
                <a:srgbClr val="CC0099"/>
              </a:solidFill>
              <a:latin typeface="Arial" panose="020B0604020202020204" pitchFamily="34" charset="0"/>
              <a:ea typeface="Calibri" panose="020F0502020204030204" pitchFamily="34" charset="0"/>
              <a:cs typeface="Arial" panose="020B0604020202020204" pitchFamily="34" charset="0"/>
            </a:endParaRPr>
          </a:p>
          <a:p>
            <a:pPr marL="0" lvl="0" indent="0" algn="ctr" eaLnBrk="0" fontAlgn="base" hangingPunct="0">
              <a:lnSpc>
                <a:spcPct val="100000"/>
              </a:lnSpc>
              <a:spcBef>
                <a:spcPct val="0"/>
              </a:spcBef>
              <a:spcAft>
                <a:spcPct val="0"/>
              </a:spcAft>
              <a:buClrTx/>
              <a:buSzTx/>
              <a:buNone/>
            </a:pPr>
            <a:endParaRPr lang="en-GB" altLang="en-US" sz="1600" b="1" dirty="0">
              <a:solidFill>
                <a:srgbClr val="CC0099"/>
              </a:solidFill>
              <a:latin typeface="Arial" panose="020B0604020202020204" pitchFamily="34" charset="0"/>
              <a:ea typeface="Calibri" panose="020F0502020204030204" pitchFamily="34" charset="0"/>
              <a:cs typeface="Arial" panose="020B0604020202020204" pitchFamily="34" charset="0"/>
            </a:endParaRPr>
          </a:p>
          <a:p>
            <a:pPr marL="0" lvl="0" indent="0" algn="ctr" eaLnBrk="0" fontAlgn="base" hangingPunct="0">
              <a:lnSpc>
                <a:spcPct val="100000"/>
              </a:lnSpc>
              <a:spcBef>
                <a:spcPct val="0"/>
              </a:spcBef>
              <a:spcAft>
                <a:spcPct val="0"/>
              </a:spcAft>
              <a:buClrTx/>
              <a:buSzTx/>
              <a:buNone/>
            </a:pPr>
            <a:endParaRPr lang="en-GB" altLang="en-US" sz="1600" b="1" dirty="0">
              <a:solidFill>
                <a:srgbClr val="CC0099"/>
              </a:solidFill>
              <a:latin typeface="Arial" panose="020B0604020202020204" pitchFamily="34" charset="0"/>
              <a:ea typeface="Calibri" panose="020F0502020204030204" pitchFamily="34" charset="0"/>
              <a:cs typeface="Arial" panose="020B0604020202020204" pitchFamily="34" charset="0"/>
            </a:endParaRPr>
          </a:p>
          <a:p>
            <a:pPr marL="0" lvl="0" indent="0" algn="ctr" eaLnBrk="0" fontAlgn="base" hangingPunct="0">
              <a:lnSpc>
                <a:spcPct val="100000"/>
              </a:lnSpc>
              <a:spcBef>
                <a:spcPct val="0"/>
              </a:spcBef>
              <a:spcAft>
                <a:spcPct val="0"/>
              </a:spcAft>
              <a:buClrTx/>
              <a:buSzTx/>
              <a:buNone/>
            </a:pPr>
            <a:endParaRPr lang="en-GB" altLang="en-US" sz="1700" b="1" dirty="0">
              <a:solidFill>
                <a:srgbClr val="CC0099"/>
              </a:solidFill>
              <a:latin typeface="Arial" panose="020B0604020202020204" pitchFamily="34" charset="0"/>
              <a:ea typeface="Calibri" panose="020F050202020403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b="1" dirty="0">
                <a:solidFill>
                  <a:srgbClr val="CC0099"/>
                </a:solidFill>
                <a:latin typeface="Arial" panose="020B0604020202020204" pitchFamily="34" charset="0"/>
                <a:ea typeface="Calibri" panose="020F0502020204030204" pitchFamily="34" charset="0"/>
                <a:cs typeface="Arial" panose="020B0604020202020204" pitchFamily="34" charset="0"/>
              </a:rPr>
              <a:t>Don’t panic! </a:t>
            </a:r>
            <a:endParaRPr lang="en-GB" altLang="en-US" sz="1700" dirty="0">
              <a:solidFill>
                <a:srgbClr val="CC0099"/>
              </a:solidFill>
              <a:latin typeface="Arial" panose="020B0604020202020204" pitchFamily="34" charset="0"/>
              <a:ea typeface="Calibri" panose="020F050202020403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CC0099"/>
                </a:solidFill>
                <a:latin typeface="Arial" panose="020B0604020202020204" pitchFamily="34" charset="0"/>
                <a:ea typeface="Calibri" panose="020F0502020204030204" pitchFamily="34" charset="0"/>
                <a:cs typeface="Arial" panose="020B0604020202020204" pitchFamily="34" charset="0"/>
              </a:rPr>
              <a:t>Provide an </a:t>
            </a:r>
            <a:r>
              <a:rPr lang="en-GB" altLang="en-US" sz="1700" b="1" dirty="0">
                <a:solidFill>
                  <a:srgbClr val="CC0099"/>
                </a:solidFill>
                <a:latin typeface="Arial" panose="020B0604020202020204" pitchFamily="34" charset="0"/>
                <a:ea typeface="Calibri" panose="020F0502020204030204" pitchFamily="34" charset="0"/>
                <a:cs typeface="Arial" panose="020B0604020202020204" pitchFamily="34" charset="0"/>
              </a:rPr>
              <a:t>inclusive</a:t>
            </a:r>
            <a:r>
              <a:rPr lang="en-GB" altLang="en-US" sz="1700" dirty="0">
                <a:solidFill>
                  <a:srgbClr val="CC0099"/>
                </a:solidFill>
                <a:latin typeface="Arial" panose="020B0604020202020204" pitchFamily="34" charset="0"/>
                <a:ea typeface="Calibri" panose="020F0502020204030204" pitchFamily="34" charset="0"/>
                <a:cs typeface="Arial" panose="020B0604020202020204" pitchFamily="34" charset="0"/>
              </a:rPr>
              <a:t> environment so the pupil feels happy and safe.</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CC0099"/>
                </a:solidFill>
                <a:latin typeface="Arial" panose="020B0604020202020204" pitchFamily="34" charset="0"/>
                <a:ea typeface="Calibri" panose="020F0502020204030204" pitchFamily="34" charset="0"/>
                <a:cs typeface="Arial" panose="020B0604020202020204" pitchFamily="34" charset="0"/>
              </a:rPr>
              <a:t>Put pupils in groups/sets appropriate to their ability in home language, </a:t>
            </a:r>
            <a:r>
              <a:rPr lang="en-GB" altLang="en-US" sz="1700" b="1" i="1" u="sng" dirty="0">
                <a:solidFill>
                  <a:srgbClr val="CC0099"/>
                </a:solidFill>
                <a:latin typeface="Arial" panose="020B0604020202020204" pitchFamily="34" charset="0"/>
                <a:ea typeface="Calibri" panose="020F0502020204030204" pitchFamily="34" charset="0"/>
                <a:cs typeface="Arial" panose="020B0604020202020204" pitchFamily="34" charset="0"/>
              </a:rPr>
              <a:t>not</a:t>
            </a:r>
            <a:r>
              <a:rPr lang="en-GB" altLang="en-US" sz="1700" b="1" dirty="0">
                <a:solidFill>
                  <a:srgbClr val="CC0099"/>
                </a:solidFill>
                <a:latin typeface="Arial" panose="020B0604020202020204" pitchFamily="34" charset="0"/>
                <a:ea typeface="Calibri" panose="020F0502020204030204" pitchFamily="34" charset="0"/>
                <a:cs typeface="Arial" panose="020B0604020202020204" pitchFamily="34" charset="0"/>
              </a:rPr>
              <a:t> </a:t>
            </a:r>
            <a:r>
              <a:rPr lang="en-GB" altLang="en-US" sz="1700" dirty="0">
                <a:solidFill>
                  <a:srgbClr val="CC0099"/>
                </a:solidFill>
                <a:latin typeface="Arial" panose="020B0604020202020204" pitchFamily="34" charset="0"/>
                <a:ea typeface="Calibri" panose="020F0502020204030204" pitchFamily="34" charset="0"/>
                <a:cs typeface="Arial" panose="020B0604020202020204" pitchFamily="34" charset="0"/>
              </a:rPr>
              <a:t>their current English language skills.</a:t>
            </a:r>
            <a:r>
              <a:rPr lang="en-GB" altLang="en-US" sz="1700" dirty="0">
                <a:solidFill>
                  <a:srgbClr val="CC0099"/>
                </a:solidFill>
                <a:latin typeface="Arial" panose="020B0604020202020204" pitchFamily="34" charset="0"/>
                <a:ea typeface="Times New Roman" panose="02020603050405020304" pitchFamily="18" charset="0"/>
                <a:cs typeface="Arial" panose="020B0604020202020204" pitchFamily="34" charset="0"/>
              </a:rPr>
              <a:t> </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b="1" dirty="0">
                <a:solidFill>
                  <a:srgbClr val="CC0099"/>
                </a:solidFill>
                <a:latin typeface="Arial" panose="020B0604020202020204" pitchFamily="34" charset="0"/>
                <a:ea typeface="Calibri" panose="020F0502020204030204" pitchFamily="34" charset="0"/>
                <a:cs typeface="Arial" panose="020B0604020202020204" pitchFamily="34" charset="0"/>
              </a:rPr>
              <a:t>Pair up</a:t>
            </a:r>
            <a:r>
              <a:rPr lang="en-GB" altLang="en-US" sz="1700" dirty="0">
                <a:solidFill>
                  <a:srgbClr val="CC0099"/>
                </a:solidFill>
                <a:latin typeface="Arial" panose="020B0604020202020204" pitchFamily="34" charset="0"/>
                <a:ea typeface="Calibri" panose="020F0502020204030204" pitchFamily="34" charset="0"/>
                <a:cs typeface="Arial" panose="020B0604020202020204" pitchFamily="34" charset="0"/>
              </a:rPr>
              <a:t> with a buddy or a group of buddies – good language role models.</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US" altLang="en-US" sz="1700" dirty="0">
                <a:solidFill>
                  <a:srgbClr val="CC0099"/>
                </a:solidFill>
                <a:latin typeface="Arial" panose="020B0604020202020204" pitchFamily="34" charset="0"/>
                <a:ea typeface="Calibri" panose="020F0502020204030204" pitchFamily="34" charset="0"/>
                <a:cs typeface="Arial" panose="020B0604020202020204" pitchFamily="34" charset="0"/>
              </a:rPr>
              <a:t>Allow </a:t>
            </a:r>
            <a:r>
              <a:rPr lang="en-US" altLang="en-US" sz="1700" b="1" dirty="0">
                <a:solidFill>
                  <a:srgbClr val="CC0099"/>
                </a:solidFill>
                <a:latin typeface="Arial" panose="020B0604020202020204" pitchFamily="34" charset="0"/>
                <a:ea typeface="Calibri" panose="020F0502020204030204" pitchFamily="34" charset="0"/>
                <a:cs typeface="Arial" panose="020B0604020202020204" pitchFamily="34" charset="0"/>
              </a:rPr>
              <a:t>group work</a:t>
            </a:r>
            <a:r>
              <a:rPr lang="en-US" altLang="en-US" sz="1700" dirty="0">
                <a:solidFill>
                  <a:srgbClr val="CC0099"/>
                </a:solidFill>
                <a:latin typeface="Arial" panose="020B0604020202020204" pitchFamily="34" charset="0"/>
                <a:ea typeface="Calibri" panose="020F0502020204030204" pitchFamily="34" charset="0"/>
                <a:cs typeface="Arial" panose="020B0604020202020204" pitchFamily="34" charset="0"/>
              </a:rPr>
              <a:t> to help pupils learn both English and context.</a:t>
            </a:r>
          </a:p>
          <a:p>
            <a:pPr marL="0" lvl="0" indent="0" eaLnBrk="0" fontAlgn="base" hangingPunct="0">
              <a:lnSpc>
                <a:spcPct val="100000"/>
              </a:lnSpc>
              <a:spcBef>
                <a:spcPct val="0"/>
              </a:spcBef>
              <a:spcAft>
                <a:spcPct val="0"/>
              </a:spcAft>
              <a:buClrTx/>
              <a:buSzTx/>
              <a:buNone/>
            </a:pP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993300"/>
                </a:solidFill>
                <a:latin typeface="Arial" panose="020B0604020202020204" pitchFamily="34" charset="0"/>
                <a:ea typeface="Calibri" panose="020F0502020204030204" pitchFamily="34" charset="0"/>
                <a:cs typeface="Arial" panose="020B0604020202020204" pitchFamily="34" charset="0"/>
              </a:rPr>
              <a:t>Use </a:t>
            </a:r>
            <a:r>
              <a:rPr lang="en-GB" altLang="en-US" sz="1700" b="1" dirty="0">
                <a:solidFill>
                  <a:srgbClr val="993300"/>
                </a:solidFill>
                <a:latin typeface="Arial" panose="020B0604020202020204" pitchFamily="34" charset="0"/>
                <a:ea typeface="Calibri" panose="020F0502020204030204" pitchFamily="34" charset="0"/>
                <a:cs typeface="Arial" panose="020B0604020202020204" pitchFamily="34" charset="0"/>
              </a:rPr>
              <a:t>non-verbal support</a:t>
            </a:r>
            <a:r>
              <a:rPr lang="en-GB" altLang="en-US" sz="1700" dirty="0">
                <a:solidFill>
                  <a:srgbClr val="993300"/>
                </a:solidFill>
                <a:latin typeface="Arial" panose="020B0604020202020204" pitchFamily="34" charset="0"/>
                <a:ea typeface="Calibri" panose="020F0502020204030204" pitchFamily="34" charset="0"/>
                <a:cs typeface="Arial" panose="020B0604020202020204" pitchFamily="34" charset="0"/>
              </a:rPr>
              <a:t> aids such as flash cards to indicate pupil’s needs – toilet, feeling unwell etc.</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993300"/>
                </a:solidFill>
                <a:latin typeface="Arial" panose="020B0604020202020204" pitchFamily="34" charset="0"/>
                <a:ea typeface="Times New Roman" panose="02020603050405020304" pitchFamily="18" charset="0"/>
                <a:cs typeface="Arial" panose="020B0604020202020204" pitchFamily="34" charset="0"/>
              </a:rPr>
              <a:t>Try to make </a:t>
            </a:r>
            <a:r>
              <a:rPr lang="en-GB" altLang="en-US" sz="1700" b="1" dirty="0">
                <a:solidFill>
                  <a:srgbClr val="993300"/>
                </a:solidFill>
                <a:latin typeface="Arial" panose="020B0604020202020204" pitchFamily="34" charset="0"/>
                <a:ea typeface="Times New Roman" panose="02020603050405020304" pitchFamily="18" charset="0"/>
                <a:cs typeface="Arial" panose="020B0604020202020204" pitchFamily="34" charset="0"/>
              </a:rPr>
              <a:t>instructions</a:t>
            </a:r>
            <a:r>
              <a:rPr lang="en-GB" altLang="en-US" sz="1700" dirty="0">
                <a:solidFill>
                  <a:srgbClr val="993300"/>
                </a:solidFill>
                <a:latin typeface="Arial" panose="020B0604020202020204" pitchFamily="34" charset="0"/>
                <a:ea typeface="Times New Roman" panose="02020603050405020304" pitchFamily="18" charset="0"/>
                <a:cs typeface="Arial" panose="020B0604020202020204" pitchFamily="34" charset="0"/>
              </a:rPr>
              <a:t> for activities </a:t>
            </a:r>
            <a:r>
              <a:rPr lang="en-GB" altLang="en-US" sz="1700" b="1" dirty="0">
                <a:solidFill>
                  <a:srgbClr val="993300"/>
                </a:solidFill>
                <a:latin typeface="Arial" panose="020B0604020202020204" pitchFamily="34" charset="0"/>
                <a:ea typeface="Times New Roman" panose="02020603050405020304" pitchFamily="18" charset="0"/>
                <a:cs typeface="Arial" panose="020B0604020202020204" pitchFamily="34" charset="0"/>
              </a:rPr>
              <a:t>precise</a:t>
            </a:r>
            <a:r>
              <a:rPr lang="en-GB" altLang="en-US" sz="1700" dirty="0">
                <a:solidFill>
                  <a:srgbClr val="993300"/>
                </a:solidFill>
                <a:latin typeface="Arial" panose="020B0604020202020204" pitchFamily="34" charset="0"/>
                <a:ea typeface="Times New Roman" panose="02020603050405020304" pitchFamily="18" charset="0"/>
                <a:cs typeface="Arial" panose="020B0604020202020204" pitchFamily="34" charset="0"/>
              </a:rPr>
              <a:t> – pictures and diagrams help.</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b="1" dirty="0">
                <a:solidFill>
                  <a:srgbClr val="993300"/>
                </a:solidFill>
                <a:latin typeface="Arial" panose="020B0604020202020204" pitchFamily="34" charset="0"/>
                <a:ea typeface="Times New Roman" panose="02020603050405020304" pitchFamily="18" charset="0"/>
                <a:cs typeface="Arial" panose="020B0604020202020204" pitchFamily="34" charset="0"/>
              </a:rPr>
              <a:t>Encourage</a:t>
            </a:r>
            <a:r>
              <a:rPr lang="en-GB" altLang="en-US" sz="1700" dirty="0">
                <a:solidFill>
                  <a:srgbClr val="993300"/>
                </a:solidFill>
                <a:latin typeface="Arial" panose="020B0604020202020204" pitchFamily="34" charset="0"/>
                <a:ea typeface="Times New Roman" panose="02020603050405020304" pitchFamily="18" charset="0"/>
                <a:cs typeface="Arial" panose="020B0604020202020204" pitchFamily="34" charset="0"/>
              </a:rPr>
              <a:t> any attempts by EAL pupils to communicate.</a:t>
            </a:r>
            <a:r>
              <a:rPr lang="en-GB" altLang="en-US" sz="1700" dirty="0">
                <a:solidFill>
                  <a:srgbClr val="993300"/>
                </a:solidFill>
                <a:latin typeface="Arial" panose="020B0604020202020204" pitchFamily="34" charset="0"/>
                <a:ea typeface="Calibri" panose="020F0502020204030204" pitchFamily="34" charset="0"/>
                <a:cs typeface="Arial" panose="020B0604020202020204" pitchFamily="34" charset="0"/>
              </a:rPr>
              <a:t> </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993300"/>
                </a:solidFill>
                <a:latin typeface="Arial" panose="020B0604020202020204" pitchFamily="34" charset="0"/>
                <a:ea typeface="Calibri" panose="020F0502020204030204" pitchFamily="34" charset="0"/>
                <a:cs typeface="Arial" panose="020B0604020202020204" pitchFamily="34" charset="0"/>
              </a:rPr>
              <a:t>Allow </a:t>
            </a:r>
            <a:r>
              <a:rPr lang="en-GB" altLang="en-US" sz="1700" b="1" dirty="0">
                <a:solidFill>
                  <a:srgbClr val="993300"/>
                </a:solidFill>
                <a:latin typeface="Arial" panose="020B0604020202020204" pitchFamily="34" charset="0"/>
                <a:ea typeface="Calibri" panose="020F0502020204030204" pitchFamily="34" charset="0"/>
                <a:cs typeface="Arial" panose="020B0604020202020204" pitchFamily="34" charset="0"/>
              </a:rPr>
              <a:t>extra time</a:t>
            </a:r>
            <a:r>
              <a:rPr lang="en-GB" altLang="en-US" sz="1700" dirty="0">
                <a:solidFill>
                  <a:srgbClr val="993300"/>
                </a:solidFill>
                <a:latin typeface="Arial" panose="020B0604020202020204" pitchFamily="34" charset="0"/>
                <a:ea typeface="Calibri" panose="020F0502020204030204" pitchFamily="34" charset="0"/>
                <a:cs typeface="Arial" panose="020B0604020202020204" pitchFamily="34" charset="0"/>
              </a:rPr>
              <a:t> for EAL pupils to understand and respond to spoken English.</a:t>
            </a:r>
          </a:p>
          <a:p>
            <a:pPr marL="0" lvl="0" indent="0" eaLnBrk="0" fontAlgn="base" hangingPunct="0">
              <a:lnSpc>
                <a:spcPct val="100000"/>
              </a:lnSpc>
              <a:spcBef>
                <a:spcPct val="0"/>
              </a:spcBef>
              <a:spcAft>
                <a:spcPct val="0"/>
              </a:spcAft>
              <a:buClrTx/>
              <a:buSzTx/>
              <a:buFontTx/>
              <a:buChar char="•"/>
            </a:pP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b="1" dirty="0">
                <a:solidFill>
                  <a:srgbClr val="0000FF"/>
                </a:solidFill>
                <a:latin typeface="Arial" panose="020B0604020202020204" pitchFamily="34" charset="0"/>
                <a:ea typeface="Calibri" panose="020F0502020204030204" pitchFamily="34" charset="0"/>
                <a:cs typeface="Arial" panose="020B0604020202020204" pitchFamily="34" charset="0"/>
              </a:rPr>
              <a:t>Pre-teach</a:t>
            </a:r>
            <a:r>
              <a:rPr lang="en-GB" altLang="en-US" sz="1700" dirty="0">
                <a:solidFill>
                  <a:srgbClr val="0000FF"/>
                </a:solidFill>
                <a:latin typeface="Arial" panose="020B0604020202020204" pitchFamily="34" charset="0"/>
                <a:ea typeface="Calibri" panose="020F0502020204030204" pitchFamily="34" charset="0"/>
                <a:cs typeface="Arial" panose="020B0604020202020204" pitchFamily="34" charset="0"/>
              </a:rPr>
              <a:t> curriculum vocabulary (given before the lesson) for new class topics, which the pupil can view at home. </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US" altLang="en-US" sz="1700" b="1" dirty="0">
                <a:solidFill>
                  <a:srgbClr val="0000FF"/>
                </a:solidFill>
                <a:latin typeface="Arial" panose="020B0604020202020204" pitchFamily="34" charset="0"/>
                <a:ea typeface="Calibri" panose="020F0502020204030204" pitchFamily="34" charset="0"/>
                <a:cs typeface="Arial" panose="020B0604020202020204" pitchFamily="34" charset="0"/>
              </a:rPr>
              <a:t>Vocabulary lists/copies of texts</a:t>
            </a:r>
            <a:r>
              <a:rPr lang="en-US" altLang="en-US" sz="1700" dirty="0">
                <a:solidFill>
                  <a:srgbClr val="0000FF"/>
                </a:solidFill>
                <a:latin typeface="Arial" panose="020B0604020202020204" pitchFamily="34" charset="0"/>
                <a:ea typeface="Calibri" panose="020F0502020204030204" pitchFamily="34" charset="0"/>
                <a:cs typeface="Arial" panose="020B0604020202020204" pitchFamily="34" charset="0"/>
              </a:rPr>
              <a:t> for pre/post lesson study </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0000FF"/>
                </a:solidFill>
                <a:latin typeface="Arial" panose="020B0604020202020204" pitchFamily="34" charset="0"/>
                <a:ea typeface="Calibri" panose="020F0502020204030204" pitchFamily="34" charset="0"/>
                <a:cs typeface="Arial" panose="020B0604020202020204" pitchFamily="34" charset="0"/>
              </a:rPr>
              <a:t>Use </a:t>
            </a:r>
            <a:r>
              <a:rPr lang="en-GB" altLang="en-US" sz="1700" b="1" dirty="0">
                <a:solidFill>
                  <a:srgbClr val="0000FF"/>
                </a:solidFill>
                <a:latin typeface="Arial" panose="020B0604020202020204" pitchFamily="34" charset="0"/>
                <a:ea typeface="Calibri" panose="020F0502020204030204" pitchFamily="34" charset="0"/>
                <a:cs typeface="Arial" panose="020B0604020202020204" pitchFamily="34" charset="0"/>
              </a:rPr>
              <a:t>modelling, diagrams, pictures/words/sequencing</a:t>
            </a:r>
            <a:r>
              <a:rPr lang="en-GB" altLang="en-US" sz="1700" dirty="0">
                <a:solidFill>
                  <a:srgbClr val="0000FF"/>
                </a:solidFill>
                <a:latin typeface="Arial" panose="020B0604020202020204" pitchFamily="34" charset="0"/>
                <a:ea typeface="Calibri" panose="020F0502020204030204" pitchFamily="34" charset="0"/>
                <a:cs typeface="Arial" panose="020B0604020202020204" pitchFamily="34" charset="0"/>
              </a:rPr>
              <a:t> to link concepts and new vocabulary.</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0000FF"/>
                </a:solidFill>
                <a:latin typeface="Arial" panose="020B0604020202020204" pitchFamily="34" charset="0"/>
                <a:ea typeface="Calibri" panose="020F0502020204030204" pitchFamily="34" charset="0"/>
                <a:cs typeface="Arial" panose="020B0604020202020204" pitchFamily="34" charset="0"/>
              </a:rPr>
              <a:t>Use </a:t>
            </a:r>
            <a:r>
              <a:rPr lang="en-GB" altLang="en-US" sz="1700" b="1" dirty="0">
                <a:solidFill>
                  <a:srgbClr val="0000FF"/>
                </a:solidFill>
                <a:latin typeface="Arial" panose="020B0604020202020204" pitchFamily="34" charset="0"/>
                <a:ea typeface="Calibri" panose="020F0502020204030204" pitchFamily="34" charset="0"/>
                <a:cs typeface="Arial" panose="020B0604020202020204" pitchFamily="34" charset="0"/>
              </a:rPr>
              <a:t>sentence starters </a:t>
            </a:r>
            <a:r>
              <a:rPr lang="en-GB" altLang="en-US" sz="1700" dirty="0">
                <a:solidFill>
                  <a:srgbClr val="0000FF"/>
                </a:solidFill>
                <a:latin typeface="Arial" panose="020B0604020202020204" pitchFamily="34" charset="0"/>
                <a:ea typeface="Calibri" panose="020F0502020204030204" pitchFamily="34" charset="0"/>
                <a:cs typeface="Arial" panose="020B0604020202020204" pitchFamily="34" charset="0"/>
              </a:rPr>
              <a:t>and </a:t>
            </a:r>
            <a:r>
              <a:rPr lang="en-GB" altLang="en-US" sz="1700" b="1" dirty="0">
                <a:solidFill>
                  <a:srgbClr val="0000FF"/>
                </a:solidFill>
                <a:latin typeface="Arial" panose="020B0604020202020204" pitchFamily="34" charset="0"/>
                <a:ea typeface="Calibri" panose="020F0502020204030204" pitchFamily="34" charset="0"/>
                <a:cs typeface="Arial" panose="020B0604020202020204" pitchFamily="34" charset="0"/>
              </a:rPr>
              <a:t>writing frames</a:t>
            </a:r>
            <a:r>
              <a:rPr lang="en-GB" altLang="en-US" sz="1700" dirty="0">
                <a:solidFill>
                  <a:srgbClr val="0000FF"/>
                </a:solidFill>
                <a:latin typeface="Arial" panose="020B0604020202020204" pitchFamily="34" charset="0"/>
                <a:ea typeface="Calibri" panose="020F0502020204030204" pitchFamily="34" charset="0"/>
                <a:cs typeface="Arial" panose="020B0604020202020204" pitchFamily="34" charset="0"/>
              </a:rPr>
              <a:t> for written work - it is ok if they want to write in their home language at first.</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0000FF"/>
                </a:solidFill>
                <a:latin typeface="Arial" panose="020B0604020202020204" pitchFamily="34" charset="0"/>
                <a:ea typeface="Calibri" panose="020F0502020204030204" pitchFamily="34" charset="0"/>
                <a:cs typeface="Arial" panose="020B0604020202020204" pitchFamily="34" charset="0"/>
              </a:rPr>
              <a:t>If possible, order a </a:t>
            </a:r>
            <a:r>
              <a:rPr lang="en-GB" altLang="en-US" sz="1700" b="1" dirty="0">
                <a:solidFill>
                  <a:srgbClr val="0000FF"/>
                </a:solidFill>
                <a:latin typeface="Arial" panose="020B0604020202020204" pitchFamily="34" charset="0"/>
                <a:ea typeface="Calibri" panose="020F0502020204030204" pitchFamily="34" charset="0"/>
                <a:cs typeface="Arial" panose="020B0604020202020204" pitchFamily="34" charset="0"/>
              </a:rPr>
              <a:t>bilingual dictionary</a:t>
            </a:r>
            <a:r>
              <a:rPr lang="en-GB" altLang="en-US" sz="1700" dirty="0">
                <a:solidFill>
                  <a:srgbClr val="0000FF"/>
                </a:solidFill>
                <a:latin typeface="Arial" panose="020B0604020202020204" pitchFamily="34" charset="0"/>
                <a:ea typeface="Calibri" panose="020F0502020204030204" pitchFamily="34" charset="0"/>
                <a:cs typeface="Arial" panose="020B0604020202020204" pitchFamily="34" charset="0"/>
              </a:rPr>
              <a:t> for use in the classroom.</a:t>
            </a:r>
          </a:p>
          <a:p>
            <a:pPr marL="0" lvl="0" indent="0" eaLnBrk="0" fontAlgn="base" hangingPunct="0">
              <a:lnSpc>
                <a:spcPct val="100000"/>
              </a:lnSpc>
              <a:spcBef>
                <a:spcPct val="0"/>
              </a:spcBef>
              <a:spcAft>
                <a:spcPct val="0"/>
              </a:spcAft>
              <a:buClrTx/>
              <a:buSzTx/>
              <a:buFontTx/>
              <a:buChar char="•"/>
            </a:pP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008000"/>
                </a:solidFill>
                <a:latin typeface="Arial" panose="020B0604020202020204" pitchFamily="34" charset="0"/>
                <a:ea typeface="Calibri" panose="020F0502020204030204" pitchFamily="34" charset="0"/>
                <a:cs typeface="Arial" panose="020B0604020202020204" pitchFamily="34" charset="0"/>
              </a:rPr>
              <a:t>Don’t worry if there is a </a:t>
            </a:r>
            <a:r>
              <a:rPr lang="en-GB" altLang="en-US" sz="1700" b="1" dirty="0">
                <a:solidFill>
                  <a:srgbClr val="008000"/>
                </a:solidFill>
                <a:latin typeface="Arial" panose="020B0604020202020204" pitchFamily="34" charset="0"/>
                <a:ea typeface="Calibri" panose="020F0502020204030204" pitchFamily="34" charset="0"/>
                <a:cs typeface="Arial" panose="020B0604020202020204" pitchFamily="34" charset="0"/>
              </a:rPr>
              <a:t>‘silent’ period</a:t>
            </a:r>
            <a:r>
              <a:rPr lang="en-GB" altLang="en-US" sz="1700" dirty="0">
                <a:solidFill>
                  <a:srgbClr val="008000"/>
                </a:solidFill>
                <a:latin typeface="Arial" panose="020B0604020202020204" pitchFamily="34" charset="0"/>
                <a:ea typeface="Calibri" panose="020F0502020204030204" pitchFamily="34" charset="0"/>
                <a:cs typeface="Arial" panose="020B0604020202020204" pitchFamily="34" charset="0"/>
              </a:rPr>
              <a:t> – this is normal.</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US" altLang="en-US" sz="1700" dirty="0">
                <a:solidFill>
                  <a:srgbClr val="008000"/>
                </a:solidFill>
                <a:latin typeface="Arial" panose="020B0604020202020204" pitchFamily="34" charset="0"/>
                <a:ea typeface="Calibri" panose="020F0502020204030204" pitchFamily="34" charset="0"/>
                <a:cs typeface="Arial" panose="020B0604020202020204" pitchFamily="34" charset="0"/>
              </a:rPr>
              <a:t>Make time for</a:t>
            </a:r>
            <a:r>
              <a:rPr lang="en-US" altLang="en-US" sz="1700" b="1" dirty="0">
                <a:solidFill>
                  <a:srgbClr val="008000"/>
                </a:solidFill>
                <a:latin typeface="Arial" panose="020B0604020202020204" pitchFamily="34" charset="0"/>
                <a:ea typeface="Calibri" panose="020F0502020204030204" pitchFamily="34" charset="0"/>
                <a:cs typeface="Arial" panose="020B0604020202020204" pitchFamily="34" charset="0"/>
              </a:rPr>
              <a:t> weekly catch ups</a:t>
            </a:r>
            <a:r>
              <a:rPr lang="en-US" altLang="en-US" sz="1700" dirty="0">
                <a:solidFill>
                  <a:srgbClr val="008000"/>
                </a:solidFill>
                <a:latin typeface="Arial" panose="020B0604020202020204" pitchFamily="34" charset="0"/>
                <a:ea typeface="Calibri" panose="020F0502020204030204" pitchFamily="34" charset="0"/>
                <a:cs typeface="Arial" panose="020B0604020202020204" pitchFamily="34" charset="0"/>
              </a:rPr>
              <a:t> with class teacher to promote their learning and provide more support.</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b="1" dirty="0">
                <a:solidFill>
                  <a:srgbClr val="008000"/>
                </a:solidFill>
                <a:latin typeface="Arial" panose="020B0604020202020204" pitchFamily="34" charset="0"/>
                <a:ea typeface="Calibri" panose="020F0502020204030204" pitchFamily="34" charset="0"/>
                <a:cs typeface="Arial" panose="020B0604020202020204" pitchFamily="34" charset="0"/>
              </a:rPr>
              <a:t>Additional Literacy Support -</a:t>
            </a:r>
            <a:r>
              <a:rPr lang="en-GB" altLang="en-US" sz="1700" dirty="0">
                <a:solidFill>
                  <a:srgbClr val="008000"/>
                </a:solidFill>
                <a:latin typeface="Arial" panose="020B0604020202020204" pitchFamily="34" charset="0"/>
                <a:ea typeface="Calibri" panose="020F0502020204030204" pitchFamily="34" charset="0"/>
                <a:cs typeface="Arial" panose="020B0604020202020204" pitchFamily="34" charset="0"/>
              </a:rPr>
              <a:t> </a:t>
            </a:r>
            <a:r>
              <a:rPr lang="en-US" altLang="en-US" sz="1700" dirty="0">
                <a:solidFill>
                  <a:srgbClr val="008000"/>
                </a:solidFill>
                <a:latin typeface="Arial" panose="020B0604020202020204" pitchFamily="34" charset="0"/>
                <a:ea typeface="Calibri" panose="020F0502020204030204" pitchFamily="34" charset="0"/>
                <a:cs typeface="Arial" panose="020B0604020202020204" pitchFamily="34" charset="0"/>
              </a:rPr>
              <a:t>Language programmes e.g. Talking Partners, Ealip and other booster programmes.</a:t>
            </a:r>
            <a:endParaRPr lang="en-GB" altLang="en-US" sz="1700" dirty="0">
              <a:solidFill>
                <a:schemeClr val="tx1"/>
              </a:solidFill>
              <a:latin typeface="Arial" panose="020B0604020202020204" pitchFamily="34" charset="0"/>
              <a:cs typeface="Arial" panose="020B0604020202020204" pitchFamily="34" charset="0"/>
            </a:endParaRPr>
          </a:p>
          <a:p>
            <a:pPr eaLnBrk="0" fontAlgn="base" hangingPunct="0">
              <a:lnSpc>
                <a:spcPct val="100000"/>
              </a:lnSpc>
              <a:spcBef>
                <a:spcPct val="0"/>
              </a:spcBef>
              <a:spcAft>
                <a:spcPct val="0"/>
              </a:spcAft>
              <a:buClrTx/>
              <a:buSzTx/>
            </a:pPr>
            <a:r>
              <a:rPr lang="en-GB" altLang="en-US" sz="1700" dirty="0">
                <a:solidFill>
                  <a:srgbClr val="008000"/>
                </a:solidFill>
                <a:latin typeface="Arial" panose="020B0604020202020204" pitchFamily="34" charset="0"/>
                <a:ea typeface="Calibri" panose="020F0502020204030204" pitchFamily="34" charset="0"/>
                <a:cs typeface="Arial" panose="020B0604020202020204" pitchFamily="34" charset="0"/>
              </a:rPr>
              <a:t>Let them settle into school for a few weeks before contacting the EAL service with a referral.</a:t>
            </a:r>
          </a:p>
          <a:p>
            <a:pPr marL="0" lvl="0" indent="0" eaLnBrk="0" fontAlgn="base" hangingPunct="0">
              <a:lnSpc>
                <a:spcPct val="100000"/>
              </a:lnSpc>
              <a:spcBef>
                <a:spcPct val="0"/>
              </a:spcBef>
              <a:spcAft>
                <a:spcPct val="0"/>
              </a:spcAft>
              <a:buClrTx/>
              <a:buSzTx/>
              <a:buNone/>
            </a:pPr>
            <a:endParaRPr lang="en-GB" altLang="en-US" sz="1400" dirty="0">
              <a:solidFill>
                <a:schemeClr val="tx1"/>
              </a:solidFill>
              <a:latin typeface="Arial" panose="020B0604020202020204" pitchFamily="34" charset="0"/>
              <a:cs typeface="Arial" panose="020B0604020202020204" pitchFamily="34" charset="0"/>
            </a:endParaRPr>
          </a:p>
          <a:p>
            <a:pPr marL="0" lvl="0" indent="0" algn="ctr" eaLnBrk="0" fontAlgn="base" hangingPunct="0">
              <a:lnSpc>
                <a:spcPct val="100000"/>
              </a:lnSpc>
              <a:spcBef>
                <a:spcPct val="0"/>
              </a:spcBef>
              <a:spcAft>
                <a:spcPct val="0"/>
              </a:spcAft>
              <a:buClrTx/>
              <a:buSzTx/>
              <a:buNone/>
            </a:pPr>
            <a:r>
              <a:rPr lang="en-GB" altLang="en-US" sz="1600" dirty="0">
                <a:solidFill>
                  <a:srgbClr val="7030A0"/>
                </a:solidFill>
                <a:latin typeface="Arial" panose="020B0604020202020204" pitchFamily="34" charset="0"/>
                <a:ea typeface="Calibri" panose="020F0502020204030204" pitchFamily="34" charset="0"/>
                <a:cs typeface="Arial" panose="020B0604020202020204" pitchFamily="34" charset="0"/>
              </a:rPr>
              <a:t>Have Fun </a:t>
            </a:r>
            <a:r>
              <a:rPr lang="en-GB" altLang="en-US" sz="1600" dirty="0">
                <a:solidFill>
                  <a:srgbClr val="7030A0"/>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altLang="en-US" sz="1400" dirty="0">
              <a:solidFill>
                <a:schemeClr val="tx1"/>
              </a:solidFill>
              <a:latin typeface="Arial" panose="020B0604020202020204" pitchFamily="34" charset="0"/>
              <a:cs typeface="Arial" panose="020B0604020202020204" pitchFamily="34" charset="0"/>
            </a:endParaRPr>
          </a:p>
          <a:p>
            <a:pPr marL="0" lvl="0" indent="0" algn="ctr" eaLnBrk="0" fontAlgn="base" hangingPunct="0">
              <a:lnSpc>
                <a:spcPct val="100000"/>
              </a:lnSpc>
              <a:spcBef>
                <a:spcPct val="0"/>
              </a:spcBef>
              <a:spcAft>
                <a:spcPct val="0"/>
              </a:spcAft>
              <a:buClrTx/>
              <a:buSzTx/>
              <a:buNone/>
            </a:pPr>
            <a:r>
              <a:rPr lang="en-GB" altLang="en-US" sz="1050" u="sng" dirty="0">
                <a:solidFill>
                  <a:srgbClr val="2F5496"/>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EAL TEAM</a:t>
            </a:r>
            <a:r>
              <a:rPr lang="en-GB" altLang="en-US" sz="1050" dirty="0">
                <a:solidFill>
                  <a:srgbClr val="2F5496"/>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  Lorraine Brown, Becci Morris, Quynh Chu Thu - 0151 443 5136</a:t>
            </a:r>
            <a:endParaRPr lang="en-GB" dirty="0">
              <a:latin typeface="Arial" panose="020B0604020202020204" pitchFamily="34" charset="0"/>
              <a:cs typeface="Arial" panose="020B0604020202020204" pitchFamily="34" charset="0"/>
            </a:endParaRPr>
          </a:p>
        </p:txBody>
      </p:sp>
      <p:sp>
        <p:nvSpPr>
          <p:cNvPr id="6" name="Rectangle 4">
            <a:extLst>
              <a:ext uri="{FF2B5EF4-FFF2-40B4-BE49-F238E27FC236}">
                <a16:creationId xmlns:a16="http://schemas.microsoft.com/office/drawing/2014/main" id="{FC499455-E55E-4B2B-99F2-688B1F672923}"/>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7" name="Picture 2">
            <a:extLst>
              <a:ext uri="{FF2B5EF4-FFF2-40B4-BE49-F238E27FC236}">
                <a16:creationId xmlns:a16="http://schemas.microsoft.com/office/drawing/2014/main" id="{3505DE45-C5F4-4217-B275-8F165DAF15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797" y="413452"/>
            <a:ext cx="1462636" cy="98360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5">
            <a:extLst>
              <a:ext uri="{FF2B5EF4-FFF2-40B4-BE49-F238E27FC236}">
                <a16:creationId xmlns:a16="http://schemas.microsoft.com/office/drawing/2014/main" id="{F7CEC26B-A2DA-46D0-860D-62B3D001401C}"/>
              </a:ext>
            </a:extLst>
          </p:cNvPr>
          <p:cNvSpPr>
            <a:spLocks noChangeArrowheads="1"/>
          </p:cNvSpPr>
          <p:nvPr/>
        </p:nvSpPr>
        <p:spPr bwMode="auto">
          <a:xfrm>
            <a:off x="1603169" y="6157280"/>
            <a:ext cx="9913914"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2F5496"/>
                </a:solidFill>
                <a:effectLst/>
                <a:latin typeface="Comic Sans MS" panose="030F0702030302020204" pitchFamily="66" charset="0"/>
                <a:ea typeface="Times New Roman" panose="02020603050405020304" pitchFamily="18" charset="0"/>
                <a:cs typeface="Arial" panose="020B0604020202020204" pitchFamily="34" charset="0"/>
              </a:rPr>
              <a:t> </a:t>
            </a:r>
            <a:endParaRPr kumimoji="0" lang="en-GB" altLang="en-US" sz="11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Char char="•"/>
              <a:tabLst/>
            </a:pPr>
            <a:endParaRPr kumimoji="0" lang="en-GB" altLang="en-US" sz="1200" b="1" i="0" u="none" strike="noStrike" cap="none" normalizeH="0" baseline="0" dirty="0">
              <a:ln>
                <a:noFill/>
              </a:ln>
              <a:solidFill>
                <a:srgbClr val="CC0099"/>
              </a:solidFill>
              <a:effectLst/>
              <a:latin typeface="Comic Sans MS" panose="030F0702030302020204" pitchFamily="66"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pPr>
            <a:endParaRPr lang="en-GB" altLang="en-US" sz="1200" b="1" dirty="0">
              <a:solidFill>
                <a:srgbClr val="CC0099"/>
              </a:solidFill>
              <a:latin typeface="Comic Sans MS" panose="030F0702030302020204" pitchFamily="66"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pPr>
            <a:endParaRPr kumimoji="0" lang="en-GB" altLang="en-US" sz="1200" b="1" i="0" u="none" strike="noStrike" cap="none" normalizeH="0" baseline="0" dirty="0">
              <a:ln>
                <a:noFill/>
              </a:ln>
              <a:solidFill>
                <a:srgbClr val="CC0099"/>
              </a:solidFill>
              <a:effectLst/>
              <a:latin typeface="Comic Sans MS" panose="030F0702030302020204" pitchFamily="66"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pPr>
            <a:endParaRPr kumimoji="0" lang="en-GB" altLang="en-US" sz="1200" b="1" i="0" u="none" strike="noStrike" cap="none" normalizeH="0" baseline="0" dirty="0">
              <a:ln>
                <a:noFill/>
              </a:ln>
              <a:solidFill>
                <a:srgbClr val="CC0099"/>
              </a:solidFill>
              <a:effectLst/>
              <a:latin typeface="Comic Sans MS" panose="030F0702030302020204" pitchFamily="66"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tabLst/>
            </a:pPr>
            <a:endParaRPr lang="en-GB" altLang="en-US" sz="1200" b="1" dirty="0">
              <a:solidFill>
                <a:srgbClr val="CC0099"/>
              </a:solidFill>
              <a:latin typeface="Comic Sans MS" panose="030F0702030302020204" pitchFamily="66"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tabLst/>
            </a:pPr>
            <a:endParaRPr lang="en-GB" altLang="en-US" sz="1200" b="1" dirty="0">
              <a:solidFill>
                <a:srgbClr val="CC0099"/>
              </a:solidFill>
              <a:latin typeface="Comic Sans MS" panose="030F0702030302020204" pitchFamily="66"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tabLst/>
            </a:pPr>
            <a:endParaRPr lang="en-GB" altLang="en-US" sz="1200" b="1" dirty="0">
              <a:solidFill>
                <a:srgbClr val="CC0099"/>
              </a:solidFill>
              <a:latin typeface="Comic Sans MS" panose="030F0702030302020204" pitchFamily="66"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pPr>
            <a:endParaRPr kumimoji="0" lang="en-GB" altLang="en-US" sz="1200" b="1" i="0" u="none" strike="noStrike" cap="none" normalizeH="0" baseline="0" dirty="0">
              <a:ln>
                <a:noFill/>
              </a:ln>
              <a:solidFill>
                <a:srgbClr val="CC0099"/>
              </a:solidFill>
              <a:effectLst/>
              <a:latin typeface="Comic Sans MS" panose="030F0702030302020204" pitchFamily="66"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pPr>
            <a:endParaRPr kumimoji="0" lang="en-GB" altLang="en-US" sz="1200" b="0" i="0" u="none" strike="noStrike" cap="none" normalizeH="0" baseline="0" dirty="0">
              <a:ln>
                <a:noFill/>
              </a:ln>
              <a:solidFill>
                <a:srgbClr val="7030A0"/>
              </a:solidFill>
              <a:effectLst/>
              <a:latin typeface="Comic Sans MS" panose="030F0702030302020204" pitchFamily="66" charset="0"/>
              <a:ea typeface="Calibri" panose="020F0502020204030204" pitchFamily="34" charset="0"/>
              <a:cs typeface="Arial" panose="020B0604020202020204" pitchFamily="34" charset="0"/>
              <a:sym typeface="Wingdings" panose="05000000000000000000" pitchFamily="2" charset="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4E538-761D-4927-8AD2-CB06590B24CF}"/>
              </a:ext>
            </a:extLst>
          </p:cNvPr>
          <p:cNvSpPr txBox="1">
            <a:spLocks noGrp="1"/>
          </p:cNvSpPr>
          <p:nvPr>
            <p:ph type="title"/>
          </p:nvPr>
        </p:nvSpPr>
        <p:spPr/>
        <p:txBody>
          <a:bodyPr/>
          <a:lstStyle/>
          <a:p>
            <a:pPr lvl="0" algn="ctr"/>
            <a:r>
              <a:rPr lang="en-GB" dirty="0">
                <a:latin typeface="Arial" panose="020B0604020202020204" pitchFamily="34" charset="0"/>
                <a:cs typeface="Arial" panose="020B0604020202020204" pitchFamily="34" charset="0"/>
              </a:rPr>
              <a:t>EXAMPLES OF GOOD PRACTISE FOR EAL LEARNERS</a:t>
            </a:r>
          </a:p>
        </p:txBody>
      </p:sp>
      <p:sp>
        <p:nvSpPr>
          <p:cNvPr id="5" name="Content Placeholder 4">
            <a:extLst>
              <a:ext uri="{FF2B5EF4-FFF2-40B4-BE49-F238E27FC236}">
                <a16:creationId xmlns:a16="http://schemas.microsoft.com/office/drawing/2014/main" id="{E4948E96-8C1F-4DC3-8A49-A4FC6F00055E}"/>
              </a:ext>
            </a:extLst>
          </p:cNvPr>
          <p:cNvSpPr>
            <a:spLocks noGrp="1"/>
          </p:cNvSpPr>
          <p:nvPr>
            <p:ph idx="1"/>
          </p:nvPr>
        </p:nvSpPr>
        <p:spPr>
          <a:xfrm>
            <a:off x="1066797" y="2014194"/>
            <a:ext cx="10058406" cy="4201212"/>
          </a:xfrm>
        </p:spPr>
        <p:txBody>
          <a:bodyPr>
            <a:noAutofit/>
          </a:bodyPr>
          <a:lstStyle/>
          <a:p>
            <a:pPr lvl="0">
              <a:buFont typeface="Wingdings" panose="05000000000000000000" pitchFamily="2" charset="2"/>
              <a:buChar char="Ø"/>
            </a:pPr>
            <a:r>
              <a:rPr lang="en-GB" sz="2000" dirty="0">
                <a:latin typeface="Arial" panose="020B0604020202020204" pitchFamily="34" charset="0"/>
                <a:cs typeface="Arial" panose="020B0604020202020204" pitchFamily="34" charset="0"/>
              </a:rPr>
              <a:t>Provide students and if necessary, parents with essential vocabulary.</a:t>
            </a:r>
          </a:p>
          <a:p>
            <a:pPr lvl="0">
              <a:buFont typeface="Wingdings" panose="05000000000000000000" pitchFamily="2" charset="2"/>
              <a:buChar char="Ø"/>
            </a:pPr>
            <a:r>
              <a:rPr lang="en-GB" sz="2000" dirty="0">
                <a:latin typeface="Arial" panose="020B0604020202020204" pitchFamily="34" charset="0"/>
                <a:cs typeface="Arial" panose="020B0604020202020204" pitchFamily="34" charset="0"/>
              </a:rPr>
              <a:t>Building vocabulary</a:t>
            </a:r>
          </a:p>
          <a:p>
            <a:pPr lvl="0">
              <a:buFont typeface="Wingdings" panose="05000000000000000000" pitchFamily="2" charset="2"/>
              <a:buChar char="Ø"/>
            </a:pPr>
            <a:r>
              <a:rPr lang="en-GB" sz="2000" dirty="0">
                <a:latin typeface="Arial" panose="020B0604020202020204" pitchFamily="34" charset="0"/>
                <a:cs typeface="Arial" panose="020B0604020202020204" pitchFamily="34" charset="0"/>
              </a:rPr>
              <a:t>EAL learners of all ages and at all stages of English language proficiency need additional support to increase their vocabulary in different curriculum contexts.</a:t>
            </a:r>
          </a:p>
          <a:p>
            <a:pPr lvl="0">
              <a:buFont typeface="Wingdings" panose="05000000000000000000" pitchFamily="2" charset="2"/>
              <a:buChar char="Ø"/>
            </a:pPr>
            <a:r>
              <a:rPr lang="en-GB" sz="2000" dirty="0">
                <a:latin typeface="Arial" panose="020B0604020202020204" pitchFamily="34" charset="0"/>
                <a:cs typeface="Arial" panose="020B0604020202020204" pitchFamily="34" charset="0"/>
              </a:rPr>
              <a:t>Introduce key words and phrases before starting a new topic, if possible, translate them into learner’s own language.</a:t>
            </a:r>
          </a:p>
          <a:p>
            <a:pPr lvl="0">
              <a:buFont typeface="Wingdings" panose="05000000000000000000" pitchFamily="2" charset="2"/>
              <a:buChar char="Ø"/>
            </a:pPr>
            <a:r>
              <a:rPr lang="en-GB" sz="2000" dirty="0">
                <a:latin typeface="Arial" panose="020B0604020202020204" pitchFamily="34" charset="0"/>
                <a:cs typeface="Arial" panose="020B0604020202020204" pitchFamily="34" charset="0"/>
              </a:rPr>
              <a:t>Learning language through games is very useful especially when repeated phrases are used.</a:t>
            </a:r>
          </a:p>
          <a:p>
            <a:pPr lvl="0">
              <a:buFont typeface="Wingdings" panose="05000000000000000000" pitchFamily="2" charset="2"/>
              <a:buChar char="Ø"/>
            </a:pPr>
            <a:r>
              <a:rPr lang="en-GB" sz="2000" dirty="0">
                <a:latin typeface="Arial" panose="020B0604020202020204" pitchFamily="34" charset="0"/>
                <a:cs typeface="Arial" panose="020B0604020202020204" pitchFamily="34" charset="0"/>
              </a:rPr>
              <a:t>Example – I went to the market and I bought …….., each player needs to remember all the previous items and add one of their own.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9D45C5-5B2F-417C-A8CC-5DB525FFC7A1}"/>
              </a:ext>
            </a:extLst>
          </p:cNvPr>
          <p:cNvSpPr txBox="1"/>
          <p:nvPr/>
        </p:nvSpPr>
        <p:spPr>
          <a:xfrm>
            <a:off x="1055077" y="1905506"/>
            <a:ext cx="10283483" cy="3046988"/>
          </a:xfrm>
          <a:prstGeom prst="rect">
            <a:avLst/>
          </a:prstGeom>
          <a:noFill/>
        </p:spPr>
        <p:txBody>
          <a:bodyPr wrap="square" rtlCol="0">
            <a:spAutoFit/>
          </a:bodyPr>
          <a:lstStyle/>
          <a:p>
            <a:pPr marL="342900" lvl="0" indent="-342900">
              <a:buFont typeface="Wingdings" panose="05000000000000000000" pitchFamily="2" charset="2"/>
              <a:buChar char="Ø"/>
            </a:pPr>
            <a:r>
              <a:rPr lang="en-GB" sz="2400" dirty="0">
                <a:latin typeface="Arial" panose="020B0604020202020204" pitchFamily="34" charset="0"/>
                <a:cs typeface="Arial" panose="020B0604020202020204" pitchFamily="34" charset="0"/>
              </a:rPr>
              <a:t>Snap – using flashcards with words and pictures on them.</a:t>
            </a:r>
            <a:br>
              <a:rPr lang="en-GB"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r>
              <a:rPr lang="en-GB" sz="2400" dirty="0">
                <a:latin typeface="Arial" panose="020B0604020202020204" pitchFamily="34" charset="0"/>
                <a:cs typeface="Arial" panose="020B0604020202020204" pitchFamily="34" charset="0"/>
              </a:rPr>
              <a:t>Bingo – again using flashcards. Learners work in teams in order to win they have to make sentences that include all the words.</a:t>
            </a:r>
            <a:br>
              <a:rPr lang="en-GB"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r>
              <a:rPr lang="en-GB" sz="2400" dirty="0">
                <a:latin typeface="Arial" panose="020B0604020202020204" pitchFamily="34" charset="0"/>
                <a:cs typeface="Arial" panose="020B0604020202020204" pitchFamily="34" charset="0"/>
              </a:rPr>
              <a:t>Matching games - again using flashcards.</a:t>
            </a:r>
          </a:p>
          <a:p>
            <a:pPr marL="342900" lvl="0" indent="-342900">
              <a:buFont typeface="Wingdings" panose="05000000000000000000" pitchFamily="2" charset="2"/>
              <a:buChar char="Ø"/>
            </a:pPr>
            <a:endParaRPr lang="en-GB"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GB" sz="2400" dirty="0">
                <a:latin typeface="Arial" panose="020B0604020202020204" pitchFamily="34" charset="0"/>
                <a:cs typeface="Arial" panose="020B0604020202020204" pitchFamily="34" charset="0"/>
              </a:rPr>
              <a:t>Have a word or phrase of the week for all learners</a:t>
            </a:r>
            <a:r>
              <a:rPr lang="en-GB"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06261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8F1B04-25D4-4E76-8ED7-F012AFA10592}"/>
              </a:ext>
            </a:extLst>
          </p:cNvPr>
          <p:cNvSpPr txBox="1"/>
          <p:nvPr/>
        </p:nvSpPr>
        <p:spPr>
          <a:xfrm>
            <a:off x="787791" y="1083212"/>
            <a:ext cx="10789920" cy="5232202"/>
          </a:xfrm>
          <a:prstGeom prst="rect">
            <a:avLst/>
          </a:prstGeom>
          <a:noFill/>
        </p:spPr>
        <p:txBody>
          <a:bodyPr wrap="square" rtlCol="0">
            <a:spAutoFit/>
          </a:bodyPr>
          <a:lstStyle/>
          <a:p>
            <a:pPr marL="342900" lvl="0" indent="-342900">
              <a:buFont typeface="Wingdings" panose="05000000000000000000" pitchFamily="2" charset="2"/>
              <a:buChar char="Ø"/>
            </a:pPr>
            <a:r>
              <a:rPr lang="en-GB" sz="2400" dirty="0">
                <a:latin typeface="Arial" panose="020B0604020202020204" pitchFamily="34" charset="0"/>
                <a:cs typeface="Arial" panose="020B0604020202020204" pitchFamily="34" charset="0"/>
              </a:rPr>
              <a:t>Collect all newcomer information – all information collected will help Staff have insight to the learner and help in planning tasks and work for the student.</a:t>
            </a:r>
          </a:p>
          <a:p>
            <a:pPr marL="342900" lvl="0" indent="-342900">
              <a:buFont typeface="Wingdings" panose="05000000000000000000" pitchFamily="2" charset="2"/>
              <a:buChar char="Ø"/>
            </a:pPr>
            <a:endParaRPr lang="en-GB" sz="1400" dirty="0">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r>
              <a:rPr lang="en-GB" sz="2400" dirty="0">
                <a:latin typeface="Arial" panose="020B0604020202020204" pitchFamily="34" charset="0"/>
                <a:cs typeface="Arial" panose="020B0604020202020204" pitchFamily="34" charset="0"/>
              </a:rPr>
              <a:t>Ensure there is always a friendly member of Staff to welcome the student and their parent/carer.</a:t>
            </a:r>
          </a:p>
          <a:p>
            <a:pPr lvl="0"/>
            <a:endParaRPr lang="en-GB" sz="1400" dirty="0">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r>
              <a:rPr lang="en-GB" sz="2400" dirty="0">
                <a:latin typeface="Arial" panose="020B0604020202020204" pitchFamily="34" charset="0"/>
                <a:cs typeface="Arial" panose="020B0604020202020204" pitchFamily="34" charset="0"/>
              </a:rPr>
              <a:t>At the interview ensure the following is in place – a welcome pack, information about the school and the processes involved e.g. what to do if the student is unwell, the importance of attendance. Uniform and equipment needed, times of the school day, holidays. If possible, this to be translated into letters in the language of the new student.</a:t>
            </a:r>
          </a:p>
          <a:p>
            <a:pPr lvl="0"/>
            <a:endParaRPr lang="en-GB" sz="1400" dirty="0">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r>
              <a:rPr lang="en-GB" sz="2400" dirty="0">
                <a:latin typeface="Arial" panose="020B0604020202020204" pitchFamily="34" charset="0"/>
                <a:cs typeface="Arial" panose="020B0604020202020204" pitchFamily="34" charset="0"/>
              </a:rPr>
              <a:t>Give a tour of the school – this can be led by the new ‘buddy’ of the student.</a:t>
            </a:r>
          </a:p>
          <a:p>
            <a:endParaRPr lang="en-GB" dirty="0"/>
          </a:p>
        </p:txBody>
      </p:sp>
    </p:spTree>
    <p:extLst>
      <p:ext uri="{BB962C8B-B14F-4D97-AF65-F5344CB8AC3E}">
        <p14:creationId xmlns:p14="http://schemas.microsoft.com/office/powerpoint/2010/main" val="1183067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B7C1F-8927-4419-878C-F99276AA5193}"/>
              </a:ext>
            </a:extLst>
          </p:cNvPr>
          <p:cNvSpPr txBox="1">
            <a:spLocks noGrp="1"/>
          </p:cNvSpPr>
          <p:nvPr>
            <p:ph type="title"/>
          </p:nvPr>
        </p:nvSpPr>
        <p:spPr/>
        <p:txBody>
          <a:bodyPr/>
          <a:lstStyle/>
          <a:p>
            <a:pPr lvl="0"/>
            <a:r>
              <a:rPr lang="en-GB" dirty="0">
                <a:latin typeface="Arial" panose="020B0604020202020204" pitchFamily="34" charset="0"/>
                <a:cs typeface="Arial" panose="020B0604020202020204" pitchFamily="34" charset="0"/>
              </a:rPr>
              <a:t>TRAINING</a:t>
            </a:r>
          </a:p>
        </p:txBody>
      </p:sp>
      <p:sp>
        <p:nvSpPr>
          <p:cNvPr id="3" name="Content Placeholder 2">
            <a:extLst>
              <a:ext uri="{FF2B5EF4-FFF2-40B4-BE49-F238E27FC236}">
                <a16:creationId xmlns:a16="http://schemas.microsoft.com/office/drawing/2014/main" id="{9AA1F6A9-E8F0-41F3-A956-6905408D39ED}"/>
              </a:ext>
            </a:extLst>
          </p:cNvPr>
          <p:cNvSpPr txBox="1">
            <a:spLocks noGrp="1"/>
          </p:cNvSpPr>
          <p:nvPr>
            <p:ph idx="1"/>
          </p:nvPr>
        </p:nvSpPr>
        <p:spPr/>
        <p:txBody>
          <a:bodyPr>
            <a:normAutofit/>
          </a:bodyPr>
          <a:lstStyle/>
          <a:p>
            <a:pPr lvl="0">
              <a:buFont typeface="Wingdings" panose="05000000000000000000" pitchFamily="2" charset="2"/>
              <a:buChar char="Ø"/>
            </a:pPr>
            <a:r>
              <a:rPr lang="en-GB" sz="2800" dirty="0"/>
              <a:t>This can take the form of whole school training, individual based training, support staff training.</a:t>
            </a:r>
          </a:p>
          <a:p>
            <a:pPr lvl="0">
              <a:buFont typeface="Wingdings" panose="05000000000000000000" pitchFamily="2" charset="2"/>
              <a:buChar char="Ø"/>
            </a:pPr>
            <a:r>
              <a:rPr lang="en-GB" sz="2800" dirty="0"/>
              <a:t>EAL pedagogy is discussed</a:t>
            </a:r>
          </a:p>
          <a:p>
            <a:pPr lvl="0">
              <a:buFont typeface="Wingdings" panose="05000000000000000000" pitchFamily="2" charset="2"/>
              <a:buChar char="Ø"/>
            </a:pPr>
            <a:r>
              <a:rPr lang="en-GB" sz="2800" dirty="0"/>
              <a:t>Content integrated learning</a:t>
            </a:r>
          </a:p>
          <a:p>
            <a:pPr lvl="0">
              <a:buFont typeface="Wingdings" panose="05000000000000000000" pitchFamily="2" charset="2"/>
              <a:buChar char="Ø"/>
            </a:pPr>
            <a:r>
              <a:rPr lang="en-GB" sz="2800" dirty="0"/>
              <a:t>Lesson planning</a:t>
            </a:r>
          </a:p>
          <a:p>
            <a:pPr lvl="0">
              <a:buFont typeface="Wingdings" panose="05000000000000000000" pitchFamily="2" charset="2"/>
              <a:buChar char="Ø"/>
            </a:pPr>
            <a:r>
              <a:rPr lang="en-GB" sz="2800" dirty="0"/>
              <a:t>The aim of the training is to promote inclusiveness for the EAL learner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0DF2489-6F76-479E-9BA4-54C888709F6C}"/>
              </a:ext>
            </a:extLst>
          </p:cNvPr>
          <p:cNvSpPr>
            <a:spLocks noGrp="1"/>
          </p:cNvSpPr>
          <p:nvPr>
            <p:ph idx="1"/>
          </p:nvPr>
        </p:nvSpPr>
        <p:spPr>
          <a:xfrm>
            <a:off x="748144" y="617517"/>
            <a:ext cx="10854047" cy="5747657"/>
          </a:xfrm>
        </p:spPr>
        <p:txBody>
          <a:bodyPr>
            <a:normAutofit fontScale="92500" lnSpcReduction="10000"/>
          </a:bodyPr>
          <a:lstStyle/>
          <a:p>
            <a:pPr marL="0" indent="0" algn="ctr">
              <a:buNone/>
            </a:pPr>
            <a:r>
              <a:rPr lang="en-GB" sz="2200" b="1" dirty="0">
                <a:latin typeface="Arial" panose="020B0604020202020204" pitchFamily="34" charset="0"/>
                <a:cs typeface="Arial" panose="020B0604020202020204" pitchFamily="34" charset="0"/>
              </a:rPr>
              <a:t>General advice</a:t>
            </a:r>
            <a:endParaRPr lang="en-GB" sz="2200" dirty="0">
              <a:latin typeface="Arial" panose="020B0604020202020204" pitchFamily="34" charset="0"/>
              <a:cs typeface="Arial" panose="020B0604020202020204" pitchFamily="34" charset="0"/>
            </a:endParaRPr>
          </a:p>
          <a:p>
            <a:pPr marL="0" indent="0">
              <a:buNone/>
            </a:pPr>
            <a:r>
              <a:rPr lang="en-GB" sz="1900" b="1" dirty="0">
                <a:latin typeface="Arial" panose="020B0604020202020204" pitchFamily="34" charset="0"/>
                <a:cs typeface="Arial" panose="020B0604020202020204" pitchFamily="34" charset="0"/>
              </a:rPr>
              <a:t>What to expect</a:t>
            </a:r>
          </a:p>
          <a:p>
            <a:pPr lvl="0">
              <a:buFont typeface="Wingdings" panose="05000000000000000000" pitchFamily="2" charset="2"/>
              <a:buChar char="Ø"/>
            </a:pPr>
            <a:r>
              <a:rPr lang="en-GB" dirty="0">
                <a:latin typeface="Arial" panose="020B0604020202020204" pitchFamily="34" charset="0"/>
                <a:cs typeface="Arial" panose="020B0604020202020204" pitchFamily="34" charset="0"/>
              </a:rPr>
              <a:t>Do not worry, in the early stages, if the pupil appears not to be making the same rate of progress as others.  Most pupils learning through EAL will have developed L1 to an age appropriate level, but when matched against communication in English it may appear that their language reflects that of a younger person.  For monolingual English speakers, this might be an indicator of additional needs.  In the case of a pupil learning an additional language, a snapshot of what s/he can do from [an EAL] </a:t>
            </a:r>
            <a:r>
              <a:rPr lang="en-GB" b="1" dirty="0">
                <a:latin typeface="Arial" panose="020B0604020202020204" pitchFamily="34" charset="0"/>
                <a:cs typeface="Arial" panose="020B0604020202020204" pitchFamily="34" charset="0"/>
              </a:rPr>
              <a:t>assessment</a:t>
            </a:r>
            <a:r>
              <a:rPr lang="en-GB" dirty="0">
                <a:latin typeface="Arial" panose="020B0604020202020204" pitchFamily="34" charset="0"/>
                <a:cs typeface="Arial" panose="020B0604020202020204" pitchFamily="34" charset="0"/>
              </a:rPr>
              <a:t> will show a more accurate picture.</a:t>
            </a:r>
          </a:p>
          <a:p>
            <a:pPr lvl="0">
              <a:buFont typeface="Wingdings" panose="05000000000000000000" pitchFamily="2" charset="2"/>
              <a:buChar char="Ø"/>
            </a:pPr>
            <a:r>
              <a:rPr lang="en-GB" dirty="0">
                <a:latin typeface="Arial" panose="020B0604020202020204" pitchFamily="34" charset="0"/>
                <a:cs typeface="Arial" panose="020B0604020202020204" pitchFamily="34" charset="0"/>
              </a:rPr>
              <a:t>Do not worry if the pupil is not keeping with the rest of the class.  It is more important that s/he learns something than that s/he completes something.  Make sure anyone supporting in the classroom understands that the pupil’s tasks can be reduced in order to spend more time </a:t>
            </a:r>
            <a:r>
              <a:rPr lang="en-GB" b="1" dirty="0">
                <a:latin typeface="Arial" panose="020B0604020202020204" pitchFamily="34" charset="0"/>
                <a:cs typeface="Arial" panose="020B0604020202020204" pitchFamily="34" charset="0"/>
              </a:rPr>
              <a:t>consolidating</a:t>
            </a:r>
            <a:r>
              <a:rPr lang="en-GB" dirty="0">
                <a:latin typeface="Arial" panose="020B0604020202020204" pitchFamily="34" charset="0"/>
                <a:cs typeface="Arial" panose="020B0604020202020204" pitchFamily="34" charset="0"/>
              </a:rPr>
              <a:t> new language or explaining content.</a:t>
            </a:r>
          </a:p>
          <a:p>
            <a:pPr lvl="0">
              <a:buFont typeface="Wingdings" panose="05000000000000000000" pitchFamily="2" charset="2"/>
              <a:buChar char="Ø"/>
            </a:pPr>
            <a:r>
              <a:rPr lang="en-GB" b="1" dirty="0">
                <a:latin typeface="Arial" panose="020B0604020202020204" pitchFamily="34" charset="0"/>
                <a:cs typeface="Arial" panose="020B0604020202020204" pitchFamily="34" charset="0"/>
              </a:rPr>
              <a:t>Vocabulary</a:t>
            </a:r>
            <a:r>
              <a:rPr lang="en-GB" dirty="0">
                <a:latin typeface="Arial" panose="020B0604020202020204" pitchFamily="34" charset="0"/>
                <a:cs typeface="Arial" panose="020B0604020202020204" pitchFamily="34" charset="0"/>
              </a:rPr>
              <a:t> development remains a priority for bilingual learners in both early and later stages, even when they are high achievers.  Practitioners will need to focus on building vocabulary and revisit often.</a:t>
            </a:r>
          </a:p>
          <a:p>
            <a:pPr lvl="0">
              <a:buFont typeface="Wingdings" panose="05000000000000000000" pitchFamily="2" charset="2"/>
              <a:buChar char="Ø"/>
            </a:pPr>
            <a:r>
              <a:rPr lang="en-GB" dirty="0">
                <a:latin typeface="Arial" panose="020B0604020202020204" pitchFamily="34" charset="0"/>
                <a:cs typeface="Arial" panose="020B0604020202020204" pitchFamily="34" charset="0"/>
              </a:rPr>
              <a:t>Expect fast progress.</a:t>
            </a:r>
          </a:p>
          <a:p>
            <a:pPr lvl="0">
              <a:buFont typeface="Wingdings" panose="05000000000000000000" pitchFamily="2" charset="2"/>
              <a:buChar char="Ø"/>
            </a:pPr>
            <a:r>
              <a:rPr lang="en-GB" dirty="0">
                <a:latin typeface="Arial" panose="020B0604020202020204" pitchFamily="34" charset="0"/>
                <a:cs typeface="Arial" panose="020B0604020202020204" pitchFamily="34" charset="0"/>
              </a:rPr>
              <a:t>Many English-speaking pupils benefit from provision made for EAL.  An </a:t>
            </a:r>
            <a:r>
              <a:rPr lang="en-GB" b="1" dirty="0">
                <a:latin typeface="Arial" panose="020B0604020202020204" pitchFamily="34" charset="0"/>
                <a:cs typeface="Arial" panose="020B0604020202020204" pitchFamily="34" charset="0"/>
              </a:rPr>
              <a:t>EAL-friendly</a:t>
            </a:r>
            <a:r>
              <a:rPr lang="en-GB" dirty="0">
                <a:latin typeface="Arial" panose="020B0604020202020204" pitchFamily="34" charset="0"/>
                <a:cs typeface="Arial" panose="020B0604020202020204" pitchFamily="34" charset="0"/>
              </a:rPr>
              <a:t> lesson is an </a:t>
            </a:r>
            <a:r>
              <a:rPr lang="en-GB" b="1" dirty="0">
                <a:latin typeface="Arial" panose="020B0604020202020204" pitchFamily="34" charset="0"/>
                <a:cs typeface="Arial" panose="020B0604020202020204" pitchFamily="34" charset="0"/>
              </a:rPr>
              <a:t>inclusive lesson</a:t>
            </a:r>
            <a:r>
              <a:rPr lang="en-GB" dirty="0">
                <a:latin typeface="Arial" panose="020B0604020202020204" pitchFamily="34" charset="0"/>
                <a:cs typeface="Arial" panose="020B0604020202020204" pitchFamily="34" charset="0"/>
              </a:rPr>
              <a:t>.  Import EAL strategies into everyday practice rather than worrying about creating a special lesson just for one or two pupils.</a:t>
            </a:r>
          </a:p>
          <a:p>
            <a:pPr lvl="0">
              <a:buFont typeface="Wingdings" panose="05000000000000000000" pitchFamily="2" charset="2"/>
              <a:buChar char="Ø"/>
            </a:pPr>
            <a:r>
              <a:rPr lang="en-GB" dirty="0">
                <a:latin typeface="Arial" panose="020B0604020202020204" pitchFamily="34" charset="0"/>
                <a:cs typeface="Arial" panose="020B0604020202020204" pitchFamily="34" charset="0"/>
              </a:rPr>
              <a:t>Bilingual pupils will need to be given </a:t>
            </a:r>
            <a:r>
              <a:rPr lang="en-GB" b="1" dirty="0">
                <a:latin typeface="Arial" panose="020B0604020202020204" pitchFamily="34" charset="0"/>
                <a:cs typeface="Arial" panose="020B0604020202020204" pitchFamily="34" charset="0"/>
              </a:rPr>
              <a:t>intellectually challenging work</a:t>
            </a:r>
            <a:r>
              <a:rPr lang="en-GB" dirty="0">
                <a:latin typeface="Arial" panose="020B0604020202020204" pitchFamily="34" charset="0"/>
                <a:cs typeface="Arial" panose="020B0604020202020204" pitchFamily="34" charset="0"/>
              </a:rPr>
              <a:t> (unless they have been identified as having learning difficulties).  Have high expectations and watch out for both </a:t>
            </a:r>
            <a:r>
              <a:rPr lang="en-GB" b="1" dirty="0">
                <a:latin typeface="Arial" panose="020B0604020202020204" pitchFamily="34" charset="0"/>
                <a:cs typeface="Arial" panose="020B0604020202020204" pitchFamily="34" charset="0"/>
              </a:rPr>
              <a:t>fast</a:t>
            </a:r>
            <a:r>
              <a:rPr lang="en-GB" dirty="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progress</a:t>
            </a:r>
            <a:r>
              <a:rPr lang="en-GB" dirty="0">
                <a:latin typeface="Arial" panose="020B0604020202020204" pitchFamily="34" charset="0"/>
                <a:cs typeface="Arial" panose="020B0604020202020204" pitchFamily="34" charset="0"/>
              </a:rPr>
              <a:t> and </a:t>
            </a:r>
            <a:r>
              <a:rPr lang="en-GB" b="1" dirty="0">
                <a:latin typeface="Arial" panose="020B0604020202020204" pitchFamily="34" charset="0"/>
                <a:cs typeface="Arial" panose="020B0604020202020204" pitchFamily="34" charset="0"/>
              </a:rPr>
              <a:t>sudden</a:t>
            </a:r>
            <a:r>
              <a:rPr lang="en-GB" dirty="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plateaux</a:t>
            </a:r>
            <a:r>
              <a:rPr lang="en-GB" dirty="0">
                <a:latin typeface="Arial" panose="020B0604020202020204" pitchFamily="34" charset="0"/>
                <a:cs typeface="Arial" panose="020B0604020202020204" pitchFamily="34" charset="0"/>
              </a:rPr>
              <a:t>.  Both are features of learning through an additional language.</a:t>
            </a:r>
          </a:p>
          <a:p>
            <a:pPr lvl="0">
              <a:buFont typeface="Wingdings" panose="05000000000000000000" pitchFamily="2" charset="2"/>
              <a:buChar char="Ø"/>
            </a:pPr>
            <a:r>
              <a:rPr lang="en-GB" dirty="0">
                <a:latin typeface="Arial" panose="020B0604020202020204" pitchFamily="34" charset="0"/>
                <a:cs typeface="Arial" panose="020B0604020202020204" pitchFamily="34" charset="0"/>
              </a:rPr>
              <a:t>Watch out for small </a:t>
            </a:r>
            <a:r>
              <a:rPr lang="en-GB" b="1" dirty="0">
                <a:latin typeface="Arial" panose="020B0604020202020204" pitchFamily="34" charset="0"/>
                <a:cs typeface="Arial" panose="020B0604020202020204" pitchFamily="34" charset="0"/>
              </a:rPr>
              <a:t>cultural misunderstandings</a:t>
            </a:r>
            <a:r>
              <a:rPr lang="en-GB" dirty="0">
                <a:latin typeface="Arial" panose="020B0604020202020204" pitchFamily="34" charset="0"/>
                <a:cs typeface="Arial" panose="020B0604020202020204" pitchFamily="34" charset="0"/>
              </a:rPr>
              <a:t> which can cause bigger comprehension gaps or confusion about tasks.  Avoid making assumptions, and ask questions to </a:t>
            </a:r>
            <a:r>
              <a:rPr lang="en-GB" b="1" dirty="0">
                <a:latin typeface="Arial" panose="020B0604020202020204" pitchFamily="34" charset="0"/>
                <a:cs typeface="Arial" panose="020B0604020202020204" pitchFamily="34" charset="0"/>
              </a:rPr>
              <a:t>check comprehension</a:t>
            </a:r>
            <a:r>
              <a:rPr lang="en-GB" dirty="0">
                <a:latin typeface="Arial" panose="020B0604020202020204" pitchFamily="34" charset="0"/>
                <a:cs typeface="Arial" panose="020B0604020202020204" pitchFamily="34" charset="0"/>
              </a:rPr>
              <a:t>.</a:t>
            </a:r>
          </a:p>
          <a:p>
            <a:endParaRPr lang="en-GB"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SavonVT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470</TotalTime>
  <Words>1216</Words>
  <Application>Microsoft Office PowerPoint</Application>
  <PresentationFormat>Widescreen</PresentationFormat>
  <Paragraphs>103</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Comic Sans MS</vt:lpstr>
      <vt:lpstr>Garamond</vt:lpstr>
      <vt:lpstr>Selawik Light</vt:lpstr>
      <vt:lpstr>Speak Pro</vt:lpstr>
      <vt:lpstr>Wingdings</vt:lpstr>
      <vt:lpstr>SavonVTI</vt:lpstr>
      <vt:lpstr>EAL LEARNERS</vt:lpstr>
      <vt:lpstr>EAL LOGO</vt:lpstr>
      <vt:lpstr>TRAINING  All Staff could be trained in the following areas:  </vt:lpstr>
      <vt:lpstr>PowerPoint Presentation</vt:lpstr>
      <vt:lpstr>EXAMPLES OF GOOD PRACTISE FOR EAL LEARNERS</vt:lpstr>
      <vt:lpstr>PowerPoint Presentation</vt:lpstr>
      <vt:lpstr>PowerPoint Presentation</vt:lpstr>
      <vt:lpstr>TRAINING</vt:lpstr>
      <vt:lpstr>PowerPoint Presentation</vt:lpstr>
      <vt:lpstr>PowerPoint Presentation</vt:lpstr>
      <vt:lpstr>ASSESSMENTS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Foley, Karen</dc:creator>
  <cp:lastModifiedBy>Waite, Joyce</cp:lastModifiedBy>
  <cp:revision>13</cp:revision>
  <dcterms:created xsi:type="dcterms:W3CDTF">2020-09-29T07:31:22Z</dcterms:created>
  <dcterms:modified xsi:type="dcterms:W3CDTF">2020-10-02T15:42:33Z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0x0101005457EA6228D533429D0BEED90088B39C</vt:lpwstr>
  </property>
</Properties>
</file>